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2D03BE-639A-42B3-9B72-A22D41CAA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A4EFC8-CDC3-493A-931C-6FA461089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2AF2B8-1B46-4C26-A971-01A49241F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2BF109-D9F7-46EC-B28F-FE146BDF61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1F0A61-994B-4FD1-A5D9-4229C73FB0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D1A370-D901-44CC-8C24-83823A5B18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BAF298-823A-4EDB-BD3A-B96C4B3842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F7437B-4E4E-4545-A3D7-D400E09EB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942F47-52D7-49E1-945D-FB45962C9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E8E2D-3E16-4A2F-A9E5-B426D4E75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40D1C-DA8F-44ED-B557-45DCD635B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34313431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专题三国际收支与资本的流动</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国际收支概述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资本流动类型与特点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国际收支与汇率关系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国际收支与货币政策协调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国际收支失衡应对策略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国际收支与经济发展关系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国际收支概述</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国际收支是指一个国家在一定时期内（通常为一年）与其他国家或地区之间进行的全部经济交易的系统记录。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交易性质和内容，国际收支可分为经常账户、资本与金融账户两大类。其中，经常账户包括货物贸易、服务贸易、收益和经常转移等项目；资本与金融账户则包括直接投资、证券投资、其他投资和储备资产等项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经常账户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记录一个国家与其他国家或地区之间实际资源的转移，包括货物贸易、服务贸易、收益和经常转移等项目。其中，货物贸易是最主要的项目，反映一个国家与其他国家或地区之间实物的进出口情况。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83" r="17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资本与金融账户</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记录一个国家与其他国家或地区之间金融资产的转移，包括直接投资、证券投资、其他投资和储备资产等项目。其中，直接投资是指一个国家的投资者在另一个国家的企业中拥有持久利益的投资；证券投资则是指购买和出售外国政府或企业的证券。</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错误与遗漏账户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为保持国际收支平衡表的平衡而设立的账户，用于抵消统计误差和遗漏。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国际收支平衡表构成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自动调节机制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通过汇率、价格、利率等经济变量的变动，自动调节国际收支的不平衡。例如，当一国出现国际收支逆差时，汇率下跌会刺激出口、抑制进口，从而改善国际收支。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政策调节机制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政府通过实施货币政策、财政政策、汇率政策等措施，主动调节国际收支的不平衡。例如，一国政府可以通过提高利率吸引外资流入，从而改善国际收支。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969" r="21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国际收支调节机制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导致国际收支失衡的原因有多种，包括经济结构、经济政策、国际经济环境等因素。例如，一国经济结构单一、过度依赖某种资源或产品出口，容易导致国际收支失衡；同时，政府的经济政策如货币政策、财政政策等也会对国际收支产生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收支失衡会对一国经济产生多方面的影响。首先，持续的逆差可能会导致外汇储备减少、汇率下跌、通货膨胀加剧等问题；其次，顺差过大则可能导致贸易摩擦、外汇储备过度积累等问题。此外，国际收支失衡还可能影响一国的经济增长、就业和社会稳定等方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国际收支失衡原因及影响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资本流动类型与特点</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国际贷款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政府间或国际金融机构提供的长期贷款，用于支持基础设施建设、产业发展等。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直接投资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包括跨国公司在海外的子公司、合资企业等长期经营性投资。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证券投资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购买外国政府或企业的长期债券、股票等，以获取长期收益。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长期资本流动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由国际贸易引起的短期资金收付，如货款、运费、保险费等。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贸易资金流动</a:t>
            </a:r>
          </a:p>
        </p:txBody>
      </p:sp>
      <p:pic>
        <p:nvPicPr>
          <p:cNvPr id="5" name="Picture 5"/>
          <p:cNvPicPr>
            <a:picLocks noChangeAspect="1"/>
          </p:cNvPicPr>
          <p:nvPr/>
        </p:nvPicPr>
        <p:blipFill>
          <a:blip r:embed="rId2"/>
          <a:srcRect l="6417" r="641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银行间的同业拆借、外汇交易等引起的短期资金流动。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银行资金流动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利用汇率、利率等价格差异进行套利或投机的短期资本流动。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投机性资本流动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短期资本流动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458" r="9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追求更高收益</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规避风险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汇率和利率变动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政策推动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资本流动原因及动机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资本总是流向收益率更高的地区或行业。</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汇率和利率的变动会影响资本的成本和收益，从而引发资本流动。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通过多元化投资来分散风险，或将资本转移到政治、经济更稳定的地区。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政府政策如税收优惠、投资促进等也会吸引资本流动。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706" r="20706"/>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资本流动可以影响一国的进出口贸易，从而改变贸易收支状况。</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对贸易收支的影响</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资本流动也会影响一国的非贸易收支，如旅游、侨汇等。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对非贸易收支的影响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资本流动会引起外汇储备的增减，进而影响一国的国际支付能力。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对储备资产的影响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长期来看，资本流动应该有助于国际收支的平衡。然而，在短期内，大量的资本流入或流出可能会导致国际收支失衡。</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对国际收支平衡的影响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资本流动对国际收支影响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国际收支与汇率关系</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汇率变动会影响进出口商品价格，从而改变国际收支状况。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价格效应</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汇率变动会影响国民收入，进而影响进口支出和经常账户余额。</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收入效应</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汇率与利率之间存在联动关系，汇率变动会影响国内外利差，进而影响资本流动。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利率效应</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汇率变动会改变市场对未来汇率的预期，从而影响国际收支。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预期效应</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汇率变动对国际收支影响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经常账户余额</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经常账户余额反映了一个国家的贸易状况，对汇率产生直接影响。</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资本流动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资本流动是国际收支的重要组成部分，对汇率波动具有显著影响。</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外汇储备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外汇储备的增减会影响外汇市场的供求关系，从而对汇率产生影响。</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政策因素</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政府的经济政策、外交政策等也会对汇率产生影响。</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国际收支对汇率影响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固定汇率制度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固定汇率制度下，政府通过干预外汇市场来维持汇率稳定，有利于国际贸易和投资。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浮动汇率制度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浮动汇率制度下，汇率由市场供求决定，政府不直接干预外汇市场。这种制度有利于反映真实的经济基本面，但也可能加剧汇率波动。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有管理的浮动汇率制度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有管理的浮动汇率制度下，政府会对外汇市场进行一定程度的干预，以稳定汇率波动。这种制度既保留了市场因素的作用，又避免了汇率的过度波动。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汇率制度选择与国际收支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https://d.book118.com/305343134313011120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2024-09-23T13:32:14.115</cp:lastPrinted>
  <dcterms:created xsi:type="dcterms:W3CDTF">2024-09-23T05:32:14Z</dcterms:created>
  <dcterms:modified xsi:type="dcterms:W3CDTF">2024-09-23T05:32:16Z</dcterms:modified>
</cp:coreProperties>
</file>