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E7B489-DB3A-44AF-A646-F78C20CDEE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76DE5-1F59-434E-92F9-5348A2189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76EB5-0C2D-4E2E-B30F-99A9024CF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8E18C-40B8-425D-B729-45DF21CFA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C8A73-F002-465F-A1D1-8605E7D3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54C19-39FC-48E0-8570-E673BD9B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747A0-AA63-4BFB-B918-0BCEDD04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0DB2E-ABC9-4A0E-8046-817CD5628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1CDF6-0993-4AF9-93B7-11D69B87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6F42B-47C6-4409-AC30-1E3582F3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29B82-AEFC-41E0-BD17-4F0D9EEE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E7CB3-92FD-4438-8B66-53B0BA073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1DAB64-02F7-40F2-9E2A-2B102FAECE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E5B3EE-8201-4C53-81D1-3ECCADD090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4321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企业礼仪培训助你展现职场魅力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电子邮件礼仪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职场沟通礼仪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企业礼仪是指在职场环境中表现得得体、合适、尊重他人的行为规范和准则。在职场中，遵守企业礼仪可以帮助个人树立良好的职业形象，提升职业素养。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展现自信和专业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帮助建立良好的职业形象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增进职场人际关系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展现自身价值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不懈修养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客套周到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依据公司文化和规章制度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遵守公司规定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尊重每个人的权益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尊重他人权利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企业礼仪在职场中起着至关重要的作用，不仅可以帮助个人树立良好的职业形象，还能增进与同事间的良好关系。遵守企业礼仪的标准是每个职场人士的基本素养。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服装礼仪的基本原则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选衣服要符合工作环境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着装应符合职位要求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配饰要与服装相呼应，不突兀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配饰搭配要合适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服装要整洁干净，展现专业形象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着装应整洁得体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领带的系法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领带的长度要合适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领带的颜色要与衬衫搭配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鞋带的颜色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鞋带颜色与鞋子颜色一致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鞋带整洁干净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男士着装礼仪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西服颜色搭配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深色西服适合正式场合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浅色西服适合休闲场合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女士着装礼仪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女士职业装要选择合适的颜色和款式，不宜过于花俏。配饰可以突出自己的个性，但要符合整体风格。妆容不要太浓，保持淡妆自然的效果，展现成熟稳重的形象。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女士着装礼仪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选择合适的款式和颜色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职业装搭配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突出个性但与整体风格协调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配饰的选择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淡妆自然，展现成熟稳重形象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化妆妆容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服装礼仪注意事项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衣服合身，不过紧或过宽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尺寸合适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选择面料舒适透气的服装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面料选择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服装颜色协调，不要过于花哨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颜色搭配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通过学习服装礼仪，可以帮助提升职场形象，展现专业和得体的形象。男士和女士在着装上都要注意细节，符合职位要求，展现出自信和权威。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商务社交礼仪的原则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商务社交礼仪的原则包括尊重对方、注意言行举止和保持礼貌。在职场中，遵守这些原则可以提升个人形象和职场魅力。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商务宴请礼仪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根据主要宾客地位和职务进行排座，以示尊重和礼貌。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座次安排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遵循一般用餐礼仪规范，注意礼貌和文明用餐习惯。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懂得适量，不强迫别人饮酒，尊重每个人的选择。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酒桌礼仪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选择得体的礼物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考虑对方喜好和文化背景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会谈技巧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保持礼貌和谦虚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倾听对方观点并表达自己想法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提前了解对方公司信息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准备好相关文件资料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善于倾听，表达清晰，避免语言暧昧。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注重仪表和言行举止，展现专业形象。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建立良好人脉，尊重每个人的存在和意见。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社交礼仪是职场成功的基础，遵守礼仪规范可以帮助我们与人建立良好关系，展现出我们的职场魅力。通过深入了解各种商务社交礼仪，并加以实践，我们可以在职场上更加游刃有余地展现自己的实力和魅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电子邮件礼仪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电子邮件礼仪的重要性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电子邮件作为职场重要的沟通工具，扮演着至关重要的角色。遵守电子邮件礼仪规范是展示职业魅力的重要一环。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电子邮件礼仪的准则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确保主题准确反映邮件内容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主题栏要清晰明了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尽量避免冗长复杂的叙述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内容要简洁明了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尽快回复邮件，展现责任心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回复及时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电子邮件礼仪的实践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在邮件中使用礼貌用语，彰显职业素养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妥善处理邮件附件，确保文件完整性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附件规范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正确使用抄送功能，避免信息丢失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抄送抄送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https://d.book118.com/305343210013011130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企业礼仪培训助你展现职场魅力</vt:lpstr>
      <vt:lpstr>目录</vt:lpstr>
      <vt:lpstr>第一章 企业礼仪的重要性</vt:lpstr>
      <vt:lpstr> </vt:lpstr>
      <vt:lpstr>企业礼仪的作用</vt:lpstr>
      <vt:lpstr>企业礼仪的种类</vt:lpstr>
      <vt:lpstr>企业礼仪的标准</vt:lpstr>
      <vt:lpstr>企业礼仪的重要性</vt:lpstr>
      <vt:lpstr>第2章 服装礼仪</vt:lpstr>
      <vt:lpstr>服装礼仪的基本原则</vt:lpstr>
      <vt:lpstr>男士着装礼仪</vt:lpstr>
      <vt:lpstr> </vt:lpstr>
      <vt:lpstr>女士着装礼仪</vt:lpstr>
      <vt:lpstr>服装礼仪注意事项</vt:lpstr>
      <vt:lpstr>总结</vt:lpstr>
      <vt:lpstr>第3章 商务社交礼仪</vt:lpstr>
      <vt:lpstr> </vt:lpstr>
      <vt:lpstr>商务宴请礼仪</vt:lpstr>
      <vt:lpstr>商务拜访礼仪</vt:lpstr>
      <vt:lpstr>商务社交技巧</vt:lpstr>
      <vt:lpstr>总结</vt:lpstr>
      <vt:lpstr>第4章 电子邮件礼仪</vt:lpstr>
      <vt:lpstr> </vt:lpstr>
      <vt:lpstr>电子邮件礼仪的准则</vt:lpstr>
      <vt:lpstr>电子邮件礼仪的实践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2024-09-29T14:43:11.054</cp:lastPrinted>
  <dcterms:created xsi:type="dcterms:W3CDTF">2024-09-29T06:43:11Z</dcterms:created>
  <dcterms:modified xsi:type="dcterms:W3CDTF">2024-09-29T06:43:13Z</dcterms:modified>
</cp:coreProperties>
</file>