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91CD3-7A9B-4733-B94E-2C24F43E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010F8-4EFD-48EC-A4D9-599076EC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27ACA-F942-4C31-975B-B7C500B5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85A24-B091-4DE3-881C-6EC29900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64E28-503D-47CD-BAEE-3D8D39AB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50546-5A86-475F-9718-449846CA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B3EB7-6EBE-4F5A-A1B1-90AE983B8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19622-8FBC-438D-8DE7-CAB5140F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7AB66-9870-4C10-88FB-AFF45ABB9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7D38C-641F-4CA9-A2A0-C17F5CDA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4920-F425-4F24-8D91-375EDE01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0023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护理查房肺部听诊图解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常见肺部疾病听诊特点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肺部听诊实践与技巧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肺部听诊与护理诊断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将听诊器胸件置于胸部体表，耳件置于听孔上，直接听取肺部呼吸音。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直接听诊法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208" b="1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间接听诊法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听诊顺序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通过听诊器胸件传导，将胸部体表的振动传达到耳件，间接听取肺部呼吸音。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按照一定的顺序，从肺尖开始，自上而下，由前至后，左右对比，听取肺部呼吸音。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正常支气管呼吸音类似轻柔的"赫赫"声，主要出现在喉部、胸骨上窝、背部第1、2胸椎处。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支气管呼吸音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正常肺泡呼吸音类似柔和的"嘶嘶"声，主要出现在胸骨两侧第1、2肋间以及肩胛间区。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肺泡呼吸音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正常肺部呼吸音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48" r="216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异常支气管呼吸音类似粗糙的"哈气"声，主要出现在喉部、胸骨上窝、背部第1、2胸椎处。常见于支气管炎、支气管肺炎等。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异常支气管呼吸音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异常肺泡呼吸音类似粗糙的"嘶嘶"声，主要出现在胸骨两侧第1、2肋间以及肩胛间区。常见于肺炎、肺结核等。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异常肺泡呼吸音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干啰音类似尖锐的"吱吱"声，是由于气管、支气管或细支气管狭窄或阻塞所致。常见于哮喘、慢性阻塞性肺疾病等。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干啰音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湿啰音类似"呼噜呼噜"声，是由于气管、支气管或细支气管内有分泌物所致。常见于肺炎、支气管炎等。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湿啰音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异常肺部呼吸音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常见肺部疾病听诊特点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支气管哮喘是一种常见的慢性呼吸道疾病，由于气道炎症和气道高反应性导致气道痉挛、狭窄，引起喘息、气急、胸闷或咳嗽等症状。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听诊特点：双肺可闻及弥漫性哮鸣音，呼气音延长，有时可闻及干啰音和粗湿啰音。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听诊特点：双肺可闻及干啰音和粗湿啰音，呼气音延长，后期可出现细湿啰音和捻发音。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慢性阻塞性肺疾病是一种气流受限性疾病，呈进行性发展，与吸烟、空气污染等环境因素及个体因素有关。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肺炎是指肺部受到感染引起的炎症性疾病，常见病原体为细菌、病毒、支原体等。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听诊特点：早期可无异常体征，或仅闻及呼吸音粗糙。随着病情发展，可出现干湿啰音，以湿啰音为主，多位于肺底部。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肺结核是由结核分枝杆菌感染引起的慢性传染病，常见症状包括低热、盗汗、咳嗽、咯血等。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听诊特点：早期肺部体征不明显，随着病情发展，可闻及干湿啰音，多位于肺尖部和肺上叶。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肺癌是起源于肺部支气管黏膜或腺体的恶性肿瘤，与吸烟、职业致癌因子、空气污染等有关。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听诊特点：肺癌早期听诊可无异常，随着肿瘤生长，可闻及局限性哮鸣音或吸气性呼吸困难，有时可闻及胸膜摩擦音或细湿啰音。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肺部听诊实践与技巧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https://d.book118.com/306000023210010044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2024-09-13T06:33:59.479</cp:lastPrinted>
  <dcterms:created xsi:type="dcterms:W3CDTF">2024-09-12T22:33:59Z</dcterms:created>
  <dcterms:modified xsi:type="dcterms:W3CDTF">2024-09-12T22:34:01Z</dcterms:modified>
</cp:coreProperties>
</file>