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CF08D-4F9D-483C-979C-DD8F3F02C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47868-F20E-4CD1-9766-CE68A3F663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FF516-10EB-4F41-BEDE-CB67263ACF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9912D6-F455-427C-A499-C144057F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46C7D-61ED-46D1-99E7-F9A47DCD3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73D935-C35B-4ADA-B12C-4BAD3B84A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DFA143-CCFA-4AFD-B037-6D1574CA0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F7A79-8E7C-454D-A39B-6E1659772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068AA-6EC8-4C03-AFC0-AFAF73FC2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83CCF-DCD6-469B-80EE-B22A8A2560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EA038F-BCEB-46B6-A69E-B47D65CE5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001252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颈部疾病《外科学》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颈部常见疾病介绍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颈部疾病检查与诊断方法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颈部疾病治疗原则与方案选择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颈部疾病护理与健康指导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总结回顾与展望未来进展方向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颈部疾病是指发生在颈部区域的各类病变，包括炎症、感染、肿瘤、先天性疾病和血管性疾病等。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颈部疾病可分为多种类型，如颈部软组织感染、颈部淋巴结炎、颈部肿块与肿瘤、甲状腺疾病、颈部血管性疾病等。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颈部疾病的发病原因多样，包括感染、免疫因素、遗传因素、环境因素等。例如，颈部软组织感染常由金黄色葡萄球菌等细菌引起；颈部淋巴结炎则多由上呼吸道感染、口腔炎症等引发。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不良的生活习惯、环境污染、职业暴露、遗传因素等都可能成为颈部疾病的危险因素。例如，长期吸烟、酗酒、熬夜等不良生活习惯可能增加颈部肿瘤的发病风险。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疾病的症状因疾病类型而异，常见症状包括颈部疼痛、肿胀、活动受限、发热等。例如，颈部淋巴结炎患者可出现淋巴结肿大、压痛等症状；甲状腺疾病患者则可能出现甲状腺肿大、甲状腺功能亢进或减退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的诊断需结合患者病史、临床表现及相关检查。常用的检查方法包括体格检查、实验室检查、影像学检查等。例如，对于颈部肿块与肿瘤，医生会通过触诊了解肿块的大小、质地、活动度等信息，并结合B超、CT、MRI等影像学检查进一步明确肿块性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预防颈部疾病需从改善生活习惯、加强锻炼、避免环境污染等方面入手。例如，保持良好的作息习惯，避免熬夜；加强体育锻炼，提高身体素质；避免接触有毒有害物质，减少职业暴露等。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预防颈部疾病对于维护人体健康具有重要意义。颈部是人体的重要部位之一，承担着支撑头部、保护神经血管等重要功能。因此，积极预防颈部疾病有助于保障人体正常生理功能，提高生活质量。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预防措施及重要性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颈部常见疾病介绍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包括颈椎间盘突出、颈椎骨质增生等，导致神经根、脊髓或椎动脉受压，引起相应症状。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颈椎退行性变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颈椎稳定性下降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颈椎周围肌肉、韧带等软组织劳损或外伤，导致颈椎稳定性下降，加速颈椎退行性变。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颈部疼痛、僵硬，上肢放射性疼痛、麻木，头晕、头痛、恶心等症状。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颈椎病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如脂肪瘤、血管瘤、神经鞘瘤等，生长缓慢，边界清晰，一般对周围组织无侵袭性。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4648" b="1464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良性肿瘤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如颈淋巴结转移癌、甲状腺癌等，生长迅速，边界不清，可侵犯周围组织和器官，引起严重症状。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恶性肿瘤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颈部肿块、疼痛、吞咽困难、声音嘶哑等症状，恶性肿瘤晚期可出现恶病质表现。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颈部肿瘤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4740" b="247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颈部炎症性疾病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颈部淋巴结炎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由细菌、病毒等感染引起的颈部淋巴结炎症，表现为颈部淋巴结肿大、疼痛。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颈部软组织感染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如痈、疖等皮肤感染，以及蜂窝织炎等深层组织感染，可引起颈部红肿、疼痛等症状。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颈部红肿、热痛等炎症表现，严重者可出现全身症状如发热、乏力等。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如先天性肌性斜颈、先天性颈椎融合畸形等，与遗传、发育异常等因素有关。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颈部先天性疾病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如颈动脉狭窄、颈动脉体瘤等，可影响颈部血液循环，导致脑供血不足等症状。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颈部血管性疾病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9985" r="998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875" r="14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因疾病类型不同而异，如斜颈、颈椎活动受限、脑供血不足等症状。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其他颈部疾病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颈部疾病检查与诊断方法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88" r="868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包括望诊、触诊、叩诊和听诊，观察颈部外形、皮肤、血管等，触诊检查颈部肿块、淋巴结等。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如X线、CT、MRI等，可显示颈部骨骼、软组织及血管等结构，有助于发现病变和确定病变范围。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体格检查及影像学检查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958" r="1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包括血常规、生化检查、免疫学检查等，有助于评估患者全身状况和病因诊断。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如内窥镜检查、病理学检查等，可进一步明确诊断和鉴别诊断。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其他辅助检查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实验室检查及其他辅助检查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诊断流程及注意事项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诊断流程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包括收集病史、体格检查、影像学检查、实验室检查等步骤，综合分析得出诊断。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在诊断过程中要注意患者病情的轻重缓急，结合患者年龄、性别等因素进行综合分析，避免漏诊和误诊。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https://d.book118.com/306000125202010044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2024-09-13T05:15:14.314</cp:lastPrinted>
  <dcterms:created xsi:type="dcterms:W3CDTF">2024-09-12T21:15:14Z</dcterms:created>
  <dcterms:modified xsi:type="dcterms:W3CDTF">2024-09-12T21:15:16Z</dcterms:modified>
</cp:coreProperties>
</file>