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20731-8C96-4D7F-A418-FD6CB5362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8655D-AFCC-4D7B-8AD3-8BF391BB3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23900-75D0-4256-A0E2-FA5A197F2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98D47-CA9A-41AD-BE16-F552F241E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CCAEE-ACA7-4F51-9FD1-A480C92F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38F488-A321-493F-A493-0D97E533D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B4AC6-B5BF-405D-8CFA-83E4D386E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784E8-00B9-48EB-913F-B9EED6E20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90D20-610D-4AEA-9E7B-3648F6BC4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C0DF6-2757-496C-9BD2-F92B7F111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8D5DA-981D-412F-B434-57B344F3D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0104005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铝合金锻件市场分析报告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供应链与产能分析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价格走势及影响因素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铝合金锻件定义及分类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铝合金锻件是通过锻造工艺加工而成的铝合金制品，具有优良的力学性能、耐腐蚀性能和加工性能。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根据不同的制造工艺和应用领域，铝合金锻件可分为自由锻件、模锻件和特殊锻件等类型。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随着航空航天、汽车制造、机械设备等行业的快速发展，铝合金锻件市场需求不断增长，市场规模持续扩大。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未来，随着新材料、新工艺的不断涌现和下游行业的持续发展，铝合金锻件市场将迎来更加广阔的增长空间。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铝合金锻件行业竞争激烈，国内外众多企业纷纷涉足该领域。目前，行业内领先企业主要通过技术创新、产品质量和服务等方面提升竞争力。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随着全球经济的复苏和下游行业的快速发展，铝合金锻件行业将迎来新的发展机遇。同时，行业也将面临原材料价格波动、环保政策趋紧等挑战，需要企业积极应对。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铝合金锻件在飞机机翼、机身、尾翼等结构件中广泛应用，具有重量轻、强度高、耐腐蚀等优点。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飞机结构件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航空发动机部件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航天器结构件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铝合金锻件可用于制造航空发动机的叶片、轮盘、机匣等部件，提高发动机性能和可靠性。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铝合金锻件在航天器结构中也有应用，如卫星、火箭等，满足轻量化、高强度等要求。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航空航天领域需求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92" r="11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汽车发动机部件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部分铝合金锻件可用于汽车发动机的缸体、活塞等部件，降低发动机重量，提高燃油经济性。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汽车轮毂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铝合金锻件可用于制造汽车轮毂，减轻车轮重量，提高车辆操控性和燃油经济性。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汽车悬挂系统部件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铝合金锻件在汽车悬挂系统中也有应用，如控制臂、转向节等部件，提高悬挂系统性能。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汽车制造领域需求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船舶结构件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铝合金锻件可用于制造船舶的甲板、船体等结构件，减轻船舶重量，提高航行效率。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在海洋工程领域，铝合金锻件可用于制造海上钻井平台、海底管道等设施，满足耐腐蚀、高强度等要求。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船舶及海洋工程领域需求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333" r="1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铝合金锻件可用于制造轨道交通车辆的车体、车门等部件，实现轻量化、提高运行效率。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轨道交通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在电力设备领域，铝合金锻件可用于制造高压开关柜、变压器等设备的导电部件和结构件。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铝合金锻件还可应用于体育器材的制造，如自行车车架、高尔夫球杆等，满足轻量化和高强度要求。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体育器材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供应链与产能分析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主要原材料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铝合金锭、铝棒等，供应商集中且稳定，原材料质量有保障。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辅助材料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包括锻造用润滑剂、脱模剂等，市场供应充足，价格稳定。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原材料库存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企业通常保持一定量的原材料库存，以确保生产连续性和稳定性。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包括下料、加热、锻造、热处理、机加工等环节，工艺流程成熟且稳定。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国内铝合金锻造技术已经比较成熟，部分企业已经掌握了先进的锻造技术和工艺。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一些领先企业具备较强的研发能力，能够针对客户需求进行定制化开发。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生产工艺及技术水平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产能布局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铝合金锻件企业主要分布在沿海地区和中部地区，其中沿海地区以出口为主，中部地区以内销为主。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不同企业的产能规模差异较大，既有大型企业也有中小型企业。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扩张计划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随着市场需求的增长，一些企业计划扩大产能规模，提高市场占有率。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产能布局与扩张计划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铝合金锻件企业与上下游企业之间建立了稳定的合作关系，确保了供应链的畅通。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上下游合作关系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部分企业通过与上下游企业协同制造，实现了资源共享和优势互补。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协同制造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一些领先企业已经引入了先进的供应链管理理念和方法，提高了供应链管理的效率和水平。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供应链合作与协同情况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https://d.book118.com/306001040051010100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2024-09-24T06:12:49.440</cp:lastPrinted>
  <dcterms:created xsi:type="dcterms:W3CDTF">2024-09-23T22:12:49Z</dcterms:created>
  <dcterms:modified xsi:type="dcterms:W3CDTF">2024-09-23T22:12:51Z</dcterms:modified>
</cp:coreProperties>
</file>