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C4950-9614-4A89-804A-39B46C4D9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1AA8A-C69A-40C7-9404-4ADC97534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B63E2-1D84-4AFD-BF32-95FCE80D1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5B664-0406-4899-BD1C-9553B40F9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556E6-56D0-4BE3-AAD5-6C9C49F6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629C6-BBA4-463B-8ED2-7DD00D37E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8EEEB-1FC9-47B1-BE7B-2BC3D1008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02F5C-8C50-4309-A756-DEF6DAEE9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A7AD3-C615-44B7-B00F-A82381D4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59252-E9E4-41B9-9DFE-C7DAFCDA7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6026F-14E3-4C20-B92D-154F7DC2B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0220122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影响力六大原理课件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互惠原理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承诺与一致原理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社会证明原理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喜好原理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权威原理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稀缺原理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承诺和一致原理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人们会努力保持自己的行为与先前的承诺或表态相一致，以证明自己的可靠性和诚信度。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喜好原理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人们更容易被自己喜欢的人或事物所影响，因此建立良好的人际关系和品牌形象至关重要。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短缺原理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人们更珍惜稀缺的资源或机会，因此限量供应、限时优惠等策略可以有效激发人们的购买欲望和行动力。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互惠原理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人们会以相同的方式回报他人为自己所做的一切，即“滴水之恩，当涌泉相报”。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社会证明原理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人们会参考他人的行为或意见来决定自己的行为或态度，尤其是在不确定或信息不足的情况下。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权威原理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人们更容易被具有权威地位或专业知识的人所影响，因此树立专业形象和信誉是提升影响力的关键。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影响力六大原理概述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掌握影响力六大原理的基本概念和应用方法，提升个人和团队的影响力水平。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共分为六个模块，每个模块介绍一个原理，包括原理概述、案例分析、应用方法等内容。学员需要完成每个模块的学习任务和作业，并参加结业考试。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课程目标与安排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互惠原理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指人们在得到别人的恩惠后，会产生一种回报对方的责任感，从而更容易接受对方提出的要求。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互惠原理概念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在人际交往和商业活动中，互惠原理可以促进双方关系的发展和维护，增强彼此之间的信任和合作意愿。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互惠原理作用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互惠原理概念及作用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当募捐者先给予潜在捐赠者一些小礼物或好处时，捐赠者会更愿意捐款，并且捐款金额也会更高。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当推销员先给予潜在客户一些免费样品或小礼品时，客户会更愿意购买该推销员的产品。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互惠原理案例分析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推销案例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募捐案例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回报对方恩惠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当受到他人的恩惠或好处时，应该及时回报对方，以维护良好的人际关系和商业合作关系。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主动给予恩惠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在与他人交往或商业合作中，主动给予对方一些小恩惠或好处，可以激发对方的互惠心理，从而更容易得到对方的支持和合作。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建立长期互惠关系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通过多次的互惠行为，可以建立起长期的互惠关系，从而增强彼此之间的信任和合作意愿。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542" r="13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互惠原理应用策略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承诺与一致原理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260" r="1226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人们有一种强烈的愿望，希望保持自己的行为和态度一致，以避免出现认知失调。当人们做出承诺后，会尽力保持一致性，以证明自己的决策是正确的。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导人们做出承诺，可以增加他们对后续行为或态度的顺从性。这种原理在商业、政治和社会生活中都有广泛应用，例如通过让顾客试用产品、填写问卷调查或参与活动等方式，引导其做出承诺，从而提高销售或活动参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承诺与一致原理概念及作用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汽车销售员在向客户推销汽车时，会先让客户试驾一下。试驾后，客户会对汽车产生好感，并更容易做出购买决策。这是因为试驾行为让客户对汽车产生了积极的体验和承诺，从而提高了购买意愿。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在政治竞选中，候选人会向选民做出各种承诺，如改善经济、提高就业率等。一旦当选，为了保持承诺的一致性，候选人会尽力兑现这些承诺。这也是承诺与一致原理在政治领域的应用。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承诺与一致原理案例分析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引导人们做出小承诺。通过让人们做出一些小承诺，如试用产品、参与调查等，可以逐步引导他们做出更大的承诺，如购买产品或参加活动。这种方法可以降低人们的戒备心理，提高顺从性。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公开承诺。让人们公开做出承诺，如通过社交媒体或公开场合宣布自己的目标或计划，可以增加他们的责任感和一致性。这种方法利用了社会舆论和群体压力，使人们更有可能兑现承诺。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书面承诺。与口头承诺相比，书面承诺更具约束力和一致性。通过让人们签署书面协议或合同，可以增加他们对后续行为的顺从性。这种方法在商业和法律领域尤为常见。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承诺与一致原理应用策略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社会证明原理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社会证明原理概念及作用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指人们会参考别人的想法、行为或选择来决定自己的行动，即“随大流”或“羊群效应”。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社会证明原理在影响人们的行为和决策方面起着重要作用，因为人们往往认为多数人的选择或行为更加可靠或正确，从而更容易被影响或说服。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当消费者看到某个商品有大量好评和高销量时，更容易认为该商品质量可靠，从而增加购买意愿。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线上购物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当募捐者看到其他人已经捐款或捐款金额较高时，更容易产生捐款行为，因为认为这是一种社会责任感和正确的行为。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募捐活动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当某个话题或事件在社交媒体上被大量讨论和转发时，更容易引起更多人的关注和参与，从而形成社会热点和舆论场。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社会证明原理案例分析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https://d.book118.com/306002201224010031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2024-08-30T16:01:25.791</cp:lastPrinted>
  <dcterms:created xsi:type="dcterms:W3CDTF">2024-08-30T08:01:25Z</dcterms:created>
  <dcterms:modified xsi:type="dcterms:W3CDTF">2024-08-30T08:01:28Z</dcterms:modified>
</cp:coreProperties>
</file>