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26392-3CC9-4409-8E51-0ED4934C5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72BE7-A566-4196-9135-94B08EDFC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0696B-2901-44BB-8FF1-60CBDAF02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C9CC9-9B4B-4DC8-BEE1-DF0EF7372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7E96E6-FDB2-4AF3-A41A-9BD5B27C6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8F406F-9DEE-4922-A883-D5F95248E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7C0700-A994-495A-A722-E04CD589B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45F65-B4D4-4423-9BFC-B0A6A975F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10F81-04F5-43A5-A00E-FEAE91F8D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42988-7EA0-4288-B76C-AD6E10DE5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22A1D-1A68-421E-8826-FADD8C8DC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0414511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感恩心态的积极影响营造积极向上的团队氛围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感恩心态对个人的积极影响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感恩心态对团队的积极影响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如何培养感恩心态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营造积极向上的团队氛围的实践方法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感恩心态的内涵包括对他人的尊重、理解和信任，以及对自己所拥有的一切的珍视和感激。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感恩心态是指对于他人的帮助、支持和关心等行为心怀感激之情，并愿意回馈和传递这种正能量的心态。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提升个人幸福感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促进人际关系和谐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推动团队合作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06" b="2500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感恩心态有助于个人更加珍惜现有的资源和机会，从而提高个人的幸福感和满足感。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感恩心态能够减少人际间的摩擦和矛盾，增强彼此之间的信任和理解，促进人际关系的和谐发展。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感恩心态可以激发团队成员之间的互助精神和合作意识，提高团队的凝聚力和向心力。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感恩心态有助于团队成员更加关注彼此的优点和贡献，从而营造出积极向上的团队氛围。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34" r="1523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000" r="21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提高团队绩效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感恩心态可以促进团队成员之间的相互信任和支持，增强团队的凝聚力和向心力。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感恩心态能够激发团队成员的工作热情和创造力，提高团队的绩效和成果。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感恩心态与团队氛围的关系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感恩心态对个人的积极影响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提升个人幸福感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感恩有助于个人更加珍视现有的生活和工作环境，从而提高对生活的满意度和幸福感。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感恩可以激发个人的积极情绪，如喜悦、满足等，进而提升个人的心理健康和幸福感。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05" r="2270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感恩有助于个人更加认可和珍视自己的价值和贡献，从而增强自信心和自尊心。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感恩可以激发个人的内在动力，使其更加努力地追求自己的目标和梦想，进而增强自信心和成就感。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增强个人自信心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感恩可以激发个人的学习动力和进取心，促使其不断学习和提升自己的能力和素质。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感恩有助于个人更加开放和包容地面对挑战和困难，从而培养其解决问题的能力和坚韧品质。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促进个人成长与进步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感恩心态对团队的积极影响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感恩心态有助于团队成员更加珍视彼此的存在和贡献，从而增强团队凝聚力。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当团队成员感到被认可和尊重时，他们更愿意为团队的成功付出努力，形成紧密的团队联系。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提升团队士气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感恩可以激发团队成员的积极性和工作热情，从而提高团队士气。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当团队成员的努力和贡献得到认可和感激时，他们会感到更有价值，更有动力去追求更好的表现。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https://d.book118.com/306004145115010052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2024-09-18T21:19:07.427</cp:lastPrinted>
  <dcterms:created xsi:type="dcterms:W3CDTF">2024-09-18T13:19:07Z</dcterms:created>
  <dcterms:modified xsi:type="dcterms:W3CDTF">2024-09-18T13:19:09Z</dcterms:modified>
</cp:coreProperties>
</file>