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382DA-20AC-4954-A56A-0CFAB52F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1BA60-F196-455B-9E59-CA2465CD0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D073-B2F5-4A2D-8FAC-38870AD7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06864-952F-4D61-9451-99081564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5C8E4-151B-4FED-BD15-1A9EFC68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9B21E-5416-4439-958D-D140D1369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C0787-998F-4B3A-9874-531E7CF2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CE317-6470-4EBD-9670-6926AD16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BC608-EAF3-47A4-8FAC-AB81E03F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0EAA3-40DD-4016-AD5F-F72D5DA9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B89D-F2E2-4AA6-9214-3A771C30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415003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海尔空调特战队一周工作总结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本周工作重点回顾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各项任务完成情况分析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团队协同作战成果展示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下周工作计划展望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通过总结过去一周的工作成果和经验教训，帮助团队成员更好地了解项目进展和团队动态，从而提高工作效率。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通过分享团队成员的工作进展和成果，促进团队成员之间的交流和合作，增强团队凝聚力和协作精神。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为下一阶段工作做准备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通过对本周工作的反思和总结，为下一阶段的工作提供有价值的参考和改进方向。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本周工作成果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团队成员贡献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334" r="143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包括完成的任务、达成的目标以及取得的进展等。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分析本周工作中遇到的问题和挑战，提出解决方案和改进措施。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表彰本周表现突出的团队成员，鼓励大家继续努力。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根据本周工作情况和项目需求，制定下一阶段的工作计划和目标。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本周工作重点回顾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完成了对目标市场的深入调研，收集了大量关于消费者需求、竞争对手情况和市场趋势的数据。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调研结果汇总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基于调研结果，制定了详细的市场分析报告，为产品策略制定提供了有力支持。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对主要竞争对手的产品特点、价格策略、市场份额等进行了深入分析，为产品差异化提供了依据。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根据市场分析结果，制定了针对性的产品推广计划，明确了推广目标、渠道和预算。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完成了产品宣传海报、宣传册等物料的设计，突出了产品特点和优势。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宣传物料设计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通过社交媒体、广告投放、线下活动等多种渠道进行了产品推广，提高了品牌知名度和产品曝光率。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产品推广与宣传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积极收集客户对产品的反馈意见，及时响应并处理客户问题，提高了客户满意度。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举办了客户答谢会、送礼品等客户关怀活动，增强了客户对品牌的认同感和忠诚度。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81" r="808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对重点客户进行了定期跟进和拜访，深入了解客户需求，为个性化服务提供了依据。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针对工作中遇到的问题和困难，团队成员积极协作，共同寻找解决方案，提高了工作效率和质量。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工作进度同步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定期召开团队会议，同步工作进度和成果，确保团队成员之间的信息畅通。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鼓励团队成员分享工作经验和技巧，定期组织培训和学习活动，提升了团队整体的专业素养和综合能力。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26" b="1662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各项任务完成情况分析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本周特战队共完成任务20项，其中包括设计、研发、测试、市场推广等各个环节的任务。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经过评估，所有完成的任务均达到了预期的标准和要求，其中5项任务超出了预期效果，获得了客户的高度评价。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完成任务数量及质量评估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未完成任务数量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本周有3项任务未能按时完成。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未完成任务的主要原因包括技术难题、资源不足和沟通不畅等。其中，技术难题是最主要的原因，占未完成任务总数的60%。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技术难题，特战队将组织技术骨干进行攻关，同时寻求外部专家的支持；针对资源不足问题，将协调公司内部资源，确保任务所需资源的充足；针对沟通不畅问题，将加强团队内部的沟通和协作，确保信息的及时传递和任务的顺利推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未完成任务原因剖析及解决方案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根据市场需求和公司战略，下一阶段特战队将面临更多的研发和市场推广任务，同时需要关注客户反馈和产品优化等方面的工作。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下一阶段任务的顺利完成，特战队将制定详细的任务计划和时间表，明确各项任务的负责人和协作方式。同时，将加强团队建设和培训，提升团队成员的专业素养和综合能力，为任务的顺利完成提供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下一阶段任务预测与安排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个人能力提升总结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https://d.book118.com/306004150034010043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2024-09-11T01:32:38.967</cp:lastPrinted>
  <dcterms:created xsi:type="dcterms:W3CDTF">2024-09-10T17:32:38Z</dcterms:created>
  <dcterms:modified xsi:type="dcterms:W3CDTF">2024-09-10T17:32:41Z</dcterms:modified>
</cp:coreProperties>
</file>