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82F89-5CC4-4C3D-96D8-6CF118E7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A15C1-5278-42A6-8C30-1E019B1F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86545-333D-45FA-81E9-E30C14631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33678-26C9-4AE5-8B57-2BB9C3429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E98B6-2419-44F7-BB9C-C234138DD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50B86-05D8-4C01-BCCB-04CB2C18A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71E12F-564F-49CC-B85F-B75B248FE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9038D-CF55-484E-802A-AB9277F1B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94177-CD63-4931-84A4-71D3C5A42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4FF0C-109A-4995-A581-8F231D6E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A41FB-3CF2-475B-A6C7-43E1D456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04152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新技术及其教学应用课件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新技术概述与发展趋势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人工智能技术在教育领域应用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虚拟现实/增强现实技术在教育领域应用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大数据技术在教育领域应用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云计算技术在教育领域应用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物联网技术在教育领域应用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新技术主要指近年来涌现出的、具有创新性、前瞻性和实用性的技术手段和方法，包括人工智能、大数据、云计算、物联网、虚拟现实等。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根据技术特点和应用领域，新技术可分为信息技术、生物技术、新材料技术、新能源技术等。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171" r="351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新技术的发展呈现出跨界融合、创新驱动、智能化升级等趋势，推动着社会各领域的变革与发展。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随着科技的不断进步和创新，新技术将在未来发挥更加重要的作用，推动人类社会进入智能化、数字化、绿色化的新时代。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36" r="94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新技术为教育行业带来了诸多变革，如在线教育、智能教育、个性化教育等，提高了教育质量和效率。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新技术的快速发展和应用也对教育行业提出了挑战，如如何适应新技术带来的教学模式变革、如何保障学生隐私和数据安全等问题。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对教育行业影响及挑战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对教育行业影响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人工智能技术在教育领域应用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通过组合低层特征形成更加抽象的高层表示属性类别或特征，以发现数据的分布式特征表示。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研究人与计算机交互的语言问题的一门学科。处理自然语言的关键是要让计算机“理解”自然语言，所以自然语言处理又叫做自然语言理解。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研究如何使机器“看”的科学，更进一步的说，是指用摄影机和电脑代替人眼对目标进行识别、跟踪和测量等机器视觉，并进一步做图形处理，使电脑处理成为更适合人眼观察或传送给仪器检测的图像。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人工智能基本原理介绍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17" r="3361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智能教学系统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利用人工智能技术，让计算机扮演教师的角色实施个别化教学。根据学生的不同特点选择最适当的教学内容和教学方法，并可对学生进行有针对性的指导。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自动化测评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利用自然语言处理技术和机器学习算法，对学生的作业、考试等文本类答案进行自动批改和评分。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个性化学习资源推荐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通过分析学生的学习数据和行为，利用推荐算法为学生推荐符合其学习需求和兴趣的学习资源。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智能辅助教学系统设计与实现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基于内容的推荐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根据用户以前的行为和兴趣，推荐类似的内容。如根据用户观看过的电影或图书，推荐相似类型的电影或图书。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协同过滤推荐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利用大量用户的行为数据，发现具有相似兴趣的用户群体，然后将这些用户群体喜欢的内容推荐给新用户。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混合推荐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将基于内容的推荐和协同过滤推荐结合起来，以产生更准确、更个性化的推荐。如先用协同过滤找到相似用户群体，再根据这些用户群体的历史行为和内容偏好进行基于内容的推荐。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个性化学习资源推荐算法研究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虚拟现实/增强现实技术在教育领域应用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虚拟现实/增强现实技术原理及特点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通过计算机生成一种模拟环境，利用多源信息融合的交互式三维动态视景和实体行为的系统仿真，使用户沉浸到该环境中。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增强现实技术原理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将计算机生成的虚拟信息叠加到真实世界中，通过智能设备让用户与虚拟信息进行互动，以增强用户体验。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虚拟现实技术具有沉浸性、交互性和构想性的特点；增强现实技术具有虚实结合、实时交互和三维注册的特点。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基于虚拟现实技术的场景构建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利用虚拟现实技术构建三维场景，提供逼真的学习环境和交互体验。例如，在历史教学中，可以构建古代城市的虚拟场景，让学生身临其境地感受历史文化。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基于增强现实技术的场景构建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通过增强现实技术将虚拟信息叠加到真实场景中，提供更丰富的学习体验。例如，在地理教学中，可以利用增强现实技术在教室中展示地球仪，让学生通过观察虚拟的地理信息来学习地理知识。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场景式学习环境构建的意义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场景式学习环境能够提供更真实、更生动的学习体验，帮助学生更好地理解和掌握知识。同时，场景式学习环境还能够激发学生的学习兴趣和积极性，提高学习效果。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场景式学习环境构建方法探讨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https://d.book118.com/306004152034010054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2024-09-21T05:13:29.790</cp:lastPrinted>
  <dcterms:created xsi:type="dcterms:W3CDTF">2024-09-20T21:13:29Z</dcterms:created>
  <dcterms:modified xsi:type="dcterms:W3CDTF">2024-09-20T21:13:31Z</dcterms:modified>
</cp:coreProperties>
</file>