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F822A9D-FAF6-4713-B4A5-77452E727DA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43E68-2D3C-4AC2-8BA0-9447763CB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998BD-8DC4-4EA8-BEA7-50CEAEEAD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C3968-5B0D-44AA-944C-9300E440A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5B3F1-FA55-4360-B3B0-1E29045D6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3897EB-E033-4234-8092-E1AF3895F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730F29-8E59-47C9-BBB2-6D573DEA5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8B9399-DB90-44EC-BF4C-56914C8A4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49A4D-1F6E-4C58-8E3C-83B003787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001D3-8C17-4843-ABB2-1AB970683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E43C3-2C6A-47C8-AD76-0F784F516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10B03-FEC6-4933-9E97-68D6C9D9D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61516A0-719B-46CD-AAE4-12C1E8A0F28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1D022C6-553E-49F5-A725-277E81A8BED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1003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企业礼仪培训的国际化趋势与发展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企业礼仪培训是指为企业员工提供礼仪素养培训，以提高员工形象和专业能力的培训课程。在竞争激烈的商业环境中，良好的礼仪素养能够为企业赢得先机。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提升企业品牌形象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促进良好合作氛围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增进员工间团队合作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赢得客户信任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推动企业持续进步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企业礼仪培训的国际化趋势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适应多样化文化环境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拓展全球市场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消除文化隔阂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提高跨文化沟通能力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促进贸易伙伴关系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增进国际商务合作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提高多语言沟通技巧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避免语言误解与冲突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了解国际商务礼仪准则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避免文化冲突与误解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社交网络素养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拓展国际社交网络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建立良好国际人脉关系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国际化企业礼仪培训的特点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文化适应性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理解不同文化背景下的礼仪差异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灵活应对多元化商务环境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企业国际化礼仪培训趋势展望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随着全球化的深入发展，企业面临跨越国界的商业挑战。国际化企业礼仪培训将成为企业竞争力的重要组成部分，倡导跨文化沟通和理解，培养全球视野和敏锐意识，为企业在全球竞争中赢得更广阔的发展空间。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职场形象管理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职场形象管理是企业礼仪培训的重要内容之一，包括仪表仪容、言行举止、形象塑造等方面的培训。通过专业培训帮助员工树立良好的职业形象，提升职场竞争力。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商务礼仪与沟通技巧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树立良好形象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提高交流技巧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增进合作关系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理解文化差异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国际商务礼仪和文化差异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尊重不同文化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了解不同文化习俗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提高跨文化沟通能力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跨文化交流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需求分析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内容设计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礼仪活动组织与礼仪培训课程设计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活动组织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策划方案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执行方案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不仅是提升员工礼仪素养和职业形象的必然需求，也是企业文化建设和品牌形象塑造的重要组成部分。只有通过规范的礼仪培训，企业才能更好地展示专业形象，提升员工综合素质，实现跨文化交流和合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树立良好企业形象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增进员工合作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提高客户满意度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拓展市场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适应国际市场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跨文化交流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企业礼仪培训的实施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培训方式与工具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企业礼仪培训的方式多样化，可以采用线上培训、面对面培训或举办研讨会等形式。在选择培训工具时，应根据培训内容和对象的特点来合理选用，以提高培训效果。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培训师资力量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培训师需具备良好的沟通能力和教学技巧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素质要求高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对培训师的选拔应有明确的标准和流程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选拔标准明确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为培训师提供持续的培训和激励措施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培训和激励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成效评估与反馈机制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建立有效的评估体系，了解培训效果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效果评估重要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建立及时的反馈机制，调整培训策略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对培训效果进行持续追踪和反馈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效果追踪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培训工具选择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利用网络资源和平台进行培训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集中讨论、交流心得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研讨会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实地教学，面对面互动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面对面培训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https://d.book118.com/306010033013010104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企业礼仪培训的国际化趋势与发展</vt:lpstr>
      <vt:lpstr>目录</vt:lpstr>
      <vt:lpstr>第1章 简介</vt:lpstr>
      <vt:lpstr> </vt:lpstr>
      <vt:lpstr>企业礼仪培训的重要性</vt:lpstr>
      <vt:lpstr>企业礼仪培训的国际化趋势</vt:lpstr>
      <vt:lpstr>国际化企业礼仪培训的特点</vt:lpstr>
      <vt:lpstr>企业国际化礼仪培训趋势展望</vt:lpstr>
      <vt:lpstr>第2章 企业礼仪培训的内容</vt:lpstr>
      <vt:lpstr> </vt:lpstr>
      <vt:lpstr>商务礼仪与沟通技巧</vt:lpstr>
      <vt:lpstr>国际商务礼仪和文化差异</vt:lpstr>
      <vt:lpstr>礼仪活动组织与礼仪培训课程设计</vt:lpstr>
      <vt:lpstr>企业礼仪培训的重要性</vt:lpstr>
      <vt:lpstr>企业礼仪培训的益处</vt:lpstr>
      <vt:lpstr>第三章 企业礼仪培训的实施</vt:lpstr>
      <vt:lpstr> </vt:lpstr>
      <vt:lpstr>培训师资力量</vt:lpstr>
      <vt:lpstr>成效评估与反馈机制</vt:lpstr>
      <vt:lpstr>培训工具选择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2024-09-29T14:48:31.155</cp:lastPrinted>
  <dcterms:created xsi:type="dcterms:W3CDTF">2024-09-29T06:48:31Z</dcterms:created>
  <dcterms:modified xsi:type="dcterms:W3CDTF">2024-09-29T06:48:33Z</dcterms:modified>
</cp:coreProperties>
</file>