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8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0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image" Target="../media/image2.png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3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image" Target="../media/image4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AC69D-C8E0-4553-AFAE-2372D269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7ABFA-3AAA-4989-9472-EED2BA550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07FAA-29F3-4CCC-9092-B1B06B081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37A93-35A5-45F3-8F99-E3D835894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694CFA-55AB-4B43-8A63-9B70047D8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648827-8D5C-4478-B826-F24E51546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942E9E-D6AE-41D6-901F-A33B43180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4F6FE-EF6B-4110-B100-7A520C3B9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46ED4-521A-4ADB-8617-1B6F6B07E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06958-4695-4852-A3B9-FABFE2067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46FFE-CF30-4970-B05C-73CDE960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4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100584"/>
            <a:ext cx="9875520" cy="6757416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 userDrawn="1">
            <p:ph type="ctrTitle"/>
            <p:custDataLst>
              <p:tags r:id="rId4"/>
            </p:custDataLst>
          </p:nvPr>
        </p:nvSpPr>
        <p:spPr>
          <a:xfrm>
            <a:off x="838200" y="1656000"/>
            <a:ext cx="6443749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 userDrawn="1">
            <p:ph type="subTitle" idx="1"/>
            <p:custDataLst>
              <p:tags r:id="rId5"/>
            </p:custDataLst>
          </p:nvPr>
        </p:nvSpPr>
        <p:spPr>
          <a:xfrm>
            <a:off x="838200" y="3600000"/>
            <a:ext cx="6443749" cy="972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 userDrawn="1">
            <p:ph type="body" sz="quarter" idx="17" hasCustomPrompt="1"/>
            <p:custDataLst>
              <p:tags r:id="rId6"/>
            </p:custDataLst>
          </p:nvPr>
        </p:nvSpPr>
        <p:spPr>
          <a:xfrm>
            <a:off x="838200" y="4580116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5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6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5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24" y="941832"/>
            <a:ext cx="7854696" cy="591616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07440" y="783590"/>
            <a:ext cx="9991725" cy="1081405"/>
          </a:xfrm>
        </p:spPr>
        <p:txBody>
          <a:bodyPr anchor="t">
            <a:normAutofit/>
          </a:bodyPr>
          <a:lstStyle>
            <a:lvl1pPr algn="r">
              <a:defRPr sz="3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2395728"/>
            <a:ext cx="7013448" cy="4462272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057775" y="1308100"/>
            <a:ext cx="4749165" cy="1151890"/>
          </a:xfrm>
        </p:spPr>
        <p:txBody>
          <a:bodyPr lIns="0" bIns="71755" anchor="b" anchorCtr="0"/>
          <a:lstStyle>
            <a:lvl1pPr algn="l"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518947" y="1307928"/>
            <a:ext cx="2538632" cy="1152000"/>
          </a:xfrm>
        </p:spPr>
        <p:txBody>
          <a:bodyPr bIns="0" anchor="b" anchorCtr="0">
            <a:normAutofit/>
          </a:bodyPr>
          <a:lstStyle>
            <a:lvl1pPr marL="0" indent="0" algn="r">
              <a:buNone/>
              <a:defRPr sz="44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939925" y="100330"/>
            <a:ext cx="10250170" cy="675767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127373" y="1857635"/>
            <a:ext cx="599529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94435" y="4054787"/>
            <a:ext cx="2743200" cy="593032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.xml" /><Relationship Id="rId13" Type="http://schemas.openxmlformats.org/officeDocument/2006/relationships/image" Target="../media/image5.png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8"/>
          <p:cNvSpPr/>
          <p:nvPr userDrawn="1">
            <p:custDataLst>
              <p:tags r:id="rId12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png2x_b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t="77538"/>
          <a:stretch>
            <a:fillRect/>
          </a:stretch>
        </p:blipFill>
        <p:spPr>
          <a:xfrm>
            <a:off x="1524" y="5334000"/>
            <a:ext cx="12188952" cy="1524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70" r:id="rId2"/>
    <p:sldLayoutId id="2147485471" r:id="rId3"/>
    <p:sldLayoutId id="2147485472" r:id="rId4"/>
    <p:sldLayoutId id="2147485473" r:id="rId5"/>
    <p:sldLayoutId id="2147485474" r:id="rId6"/>
    <p:sldLayoutId id="2147485475" r:id="rId7"/>
    <p:sldLayoutId id="2147485476" r:id="rId8"/>
    <p:sldLayoutId id="2147485477" r:id="rId9"/>
    <p:sldLayoutId id="2147485478" r:id="rId10"/>
    <p:sldLayoutId id="214748547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6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5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11135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幼儿园大班安全教案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, a click to unlimited possibilities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6150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6290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单击目录项标题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9198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9338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教学目标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150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6290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教学步骤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9198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9338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教学重点与难点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6150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6290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教学内容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9198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9338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教学方法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https://d.book118.com/306011135123010034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SLIDE_ID" val="custom2023120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4">
      <a:dk1>
        <a:srgbClr val="000000"/>
      </a:dk1>
      <a:lt1>
        <a:srgbClr val="FFFFFF"/>
      </a:lt1>
      <a:dk2>
        <a:srgbClr val="00480C"/>
      </a:dk2>
      <a:lt2>
        <a:srgbClr val="F5FFF6"/>
      </a:lt2>
      <a:accent1>
        <a:srgbClr val="55D228"/>
      </a:accent1>
      <a:accent2>
        <a:srgbClr val="60A873"/>
      </a:accent2>
      <a:accent3>
        <a:srgbClr val="55A59A"/>
      </a:accent3>
      <a:accent4>
        <a:srgbClr val="9CDA00"/>
      </a:accent4>
      <a:accent5>
        <a:srgbClr val="F84949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汉仪书宋二简</vt:lpstr>
      <vt:lpstr>Office Theme</vt:lpstr>
      <vt:lpstr>幼儿园大班安全教案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2024-09-03T18:33:35.579</cp:lastPrinted>
  <dcterms:created xsi:type="dcterms:W3CDTF">2024-09-03T10:33:35Z</dcterms:created>
  <dcterms:modified xsi:type="dcterms:W3CDTF">2024-09-03T10:33:37Z</dcterms:modified>
</cp:coreProperties>
</file>