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554B5-4CA6-4A45-B1F1-E25EF2DC7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3C797-D964-4CE7-9E37-84788954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EB6DF-AB51-4A23-85B7-CF6AE26F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277D5-7DC5-447A-AC9D-02ACC2449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C50B30-0014-4D5F-BA9A-D33B85F6F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87ACB2-6D2A-4AB9-9CB8-D5B07DFD0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E3E4E4-DF70-4A75-98B0-261ED9B71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21847-DF87-44BB-A69D-9FEF745D2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6193BA-5239-490E-99B9-D44F5EF5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AEDC2-AC7F-40C6-9980-F7231A10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2CAC7-F831-4274-B4DC-6AEB865B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112031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法医的操作规范和安全防护措施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法医工作概述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应急处理与救援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事故预防与风险控制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法医工作概述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尸体检验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法医的主要职责之一是对死亡尸体进行详细的检验，包括尸表检查、尸体解剖和组织器官取材等，以确定死因、死亡时间和致死手段等。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伤情鉴定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法医通过对活体进行损伤程度和伤残等级的鉴定，为案件调查、审判和赔偿等提供科学依据。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毒物分析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法医需对涉案的毒物、毒品等进行定性、定量分析，以判断其对人体的影响及与案件的关系。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DNA鉴定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利用DNA分析技术，对生物样本进行个体识别和亲缘关系鉴定，为案件侦查和审判提供证据。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法医职责与任务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法医的工作环境通常包括实验室、解剖室、案发现场等，需要面对尸体、血腥、腐臭等恶劣条件。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法医工作具有高度的专业性和技术性，要求法医具备扎实的医学、法学和相关学科知识，以及严谨细致的工作态度。同时，法医工作还涉及大量的心理压力和情感挑战，需要法医具备良好的心理素质和应对能力。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746" b="1474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法医工作相关法律法规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法医在进行工作时需遵守《中华人民共和国刑事诉讼法》、《中华人民共和国民事诉讼法》等相关法律法规，确保工作的合法性和规范性。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法医鉴定程序规范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法医在进行鉴定时需遵循相应的程序规范，如《法医临床鉴定程序规范》、《法医毒物鉴定程序规范》等，确保鉴定结果的准确性和公正性。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法医伦理规范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法医在工作中需遵守医学伦理和职业道德规范，尊重生命、尊重人权，保护个人隐私和信息安全。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在处理可能具有生物危害性的物证时，必须穿戴适当的防护装备，如手套、口罩、防护服等。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穿戴防护装备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根据工作环境和需要，接种必要的疫苗，如破伤风疫苗等。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定期进行身体健康检查，及时发现并处理潜在的职业病或感染风险。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建立严格的实验室管理制度，确保实验室内环境的安全和清洁。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对实验过程中产生的废弃物进行妥善处理，防止对环境造成污染。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定期对实验室内使用的设备进行维护和校准，确保设备的正常运行和使用安全。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941" b="169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法医在工作时应穿着专用的防护服，包括隔离衣、防护鞋、手套、口罩等，以防止接触到有害物质。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护目镜和面罩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在处理可能产生飞溅或喷溅的物质时，应佩戴护目镜和面罩，保护眼睛和面部不受伤害。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其他个人防护装备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根据实际需要，法医还可能需佩戴耳塞、防毒面具等个人防护装备。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现场隔离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对于可能存在有害物质的现场，应进行隔离，防止他人进入，同时设立警示标识。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在进入现场前，法医应对现场进行安全评估，了解可能存在的危险因素，并采取相应的防护措施。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在处理完现场后，应对现场进行消毒处理，消除可能存在的有害细菌和病毒等。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现场安全防护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定期检查实验室设备的安全性能，确保设备处于良好状态，防止设备故障引发安全事故。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实验废弃物处理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对于实验过程中产生的废弃物，应按照相关规定进行分类、收集和处理，防止对环境和人员造成危害。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建立实验室安全制度，规范实验操作流程，确保实验过程的安全可控。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https://d.book118.com/306011203135010041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2024-09-08T12:48:33.753</cp:lastPrinted>
  <dcterms:created xsi:type="dcterms:W3CDTF">2024-09-08T04:48:33Z</dcterms:created>
  <dcterms:modified xsi:type="dcterms:W3CDTF">2024-09-08T04:48:35Z</dcterms:modified>
</cp:coreProperties>
</file>