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4FA7ED-BFFD-4B6E-A8A5-09FA91703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481D31-E16C-4C24-B835-B1E1C7C5A7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D2C4981-3D82-49ED-9FC1-E33114AF48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AE69A0-22A0-43C1-BFB2-CBE73F09F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EF216C6-02B2-4412-94D1-366D3D403C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F10A014-921C-4451-80BD-A9EBF742939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BC1D3E-7C2C-43F4-81A4-5CA10867A9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B72A12-3B93-4827-9362-A9C418D4B3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2A68CE-7F0E-48D9-A5D4-666CD4D5FE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9EAAB2-CDDA-4576-B550-021935D752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DABD86-3FC9-451F-99FB-4895BFB8D3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0601314300401005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11708" y="1595439"/>
            <a:ext cx="57721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现状问题原因分析图表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5134" y="4864418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endParaRPr lang="en-US" sz="2025">
              <a:solidFill>
                <a:srgbClr val="000000">
                  <a:alpha val="100000"/>
                </a:srgbClr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05622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3575937" y="4864418"/>
            <a:ext cx="2749581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2024-01-23</a:t>
            </a:r>
          </a:p>
        </p:txBody>
      </p:sp>
      <p:sp>
        <p:nvSpPr>
          <p:cNvPr id="6" name="AutoShape 6"/>
          <p:cNvSpPr/>
          <p:nvPr/>
        </p:nvSpPr>
        <p:spPr>
          <a:xfrm>
            <a:off x="3436425" y="5032878"/>
            <a:ext cx="149037" cy="149037"/>
          </a:xfrm>
          <a:prstGeom prst="ellipse">
            <a:avLst/>
          </a:prstGeom>
          <a:solidFill>
            <a:schemeClr val="dk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1054506" y="5422868"/>
            <a:ext cx="4785198" cy="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07827" y="1373505"/>
            <a:ext cx="4792980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现状问题描述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原因分析方法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原因分析图表展示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原因分析结果解读</a:t>
            </a:r>
          </a:p>
          <a:p>
            <a:pPr marL="203200" lvl="0" indent="-203200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解决方案与建议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10775" y="2073592"/>
            <a:ext cx="1835690" cy="2710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2744" b="1274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8426" b="1842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阐明现状问题的重要性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通过对现状问题的深入分析，揭示其对企业、组织或社会的影响，以及解决的紧迫性。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提供决策支持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为决策者提供全面、客观的现状问题分析结果，帮助他们做出科学、合理的决策。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推动问题解决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通过现状分析，发现问题根源，提出针对性解决方案，推动问题的有效解决。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报告所涵盖的时间段，如最近一年、五年或更长时间内的现状问题。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时间范围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空间范围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问题类型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748" r="16748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报告所涉及的地域、行业或领域范围，如某个城市、国家或全球范围内的现状问题。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报告所关注的问题类型，如经济、社会、环境等方面的问题。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报告范围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现状问题描述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1875" r="21875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问题发生时间、地点、涉及人员等基本情况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问题具体表现及后果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问题概述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96" b="3196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问题分类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按照问题性质分类：如技术性问题、管理性问题、资源性问题等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按照问题影响范围分类：如局部问题、全局问题等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21875" r="2187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对财务状况的影响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如成本增加、收入减少等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对业务运营的影响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如生产效率下降、客户满意度降低等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对组织结构的影响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如部门协作不畅、员工士气低落等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问题影响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395340" y="2000511"/>
            <a:ext cx="7405389" cy="1138956"/>
            <a:chOff x="2395340" y="2000511"/>
            <a:chExt cx="7405389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2395340" y="2000511"/>
              <a:ext cx="7405389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84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30007" y="3041231"/>
            <a:ext cx="65360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原因分析方法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通过分析问题的因果关系，确定导致问题发生的根本原因。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确定问题原因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875" r="21875"/>
          <a:stretch>
            <a:fillRect/>
          </a:stretch>
        </p:blipFill>
        <p:spPr>
          <a:xfrm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将问题原因按照因果关系绘制成图表，便于直观分析和理解。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绘制因果图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根据分析结果，制定相应的对策和措施，解决问题。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制定对策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因果分析法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将问题作为故障树的顶事件，逐层分析导致顶事件发生的各种原因，构建故障树。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93" r="293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895" r="16895"/>
          <a:stretch>
            <a:fillRect/>
          </a:stretch>
        </p:blipFill>
        <p:spPr>
          <a:xfrm>
            <a:off x="5168348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2476" r="12476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构建故障树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通过对故障树的分析，找出导致问题发生的各种原因及其逻辑关系。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分析故障原因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根据分析结果，制定相应的预防措施，避免问题再次发生。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制定预防措施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故障树分析法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确定关联因素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通过分析问题的相关因素，确定与问题有关联的各种因素。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绘制关联图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将关联因素按照其关联程度绘制成图表，便于直观分析和理解。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制定解决方案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根据分析结果，制定相应的解决方案和措施，解决问题。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关联图分析法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https://d.book118.com/306013143004010054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6F0"/>
      </a:lt1>
      <a:dk2>
        <a:srgbClr val="380E00"/>
      </a:dk2>
      <a:lt2>
        <a:srgbClr val="FFFFFF"/>
      </a:lt2>
      <a:accent1>
        <a:srgbClr val="EB554D"/>
      </a:accent1>
      <a:accent2>
        <a:srgbClr val="F35735"/>
      </a:accent2>
      <a:accent3>
        <a:srgbClr val="CB3600"/>
      </a:accent3>
      <a:accent4>
        <a:srgbClr val="F25E96"/>
      </a:accent4>
      <a:accent5>
        <a:srgbClr val="FF7185"/>
      </a:accent5>
      <a:accent6>
        <a:srgbClr val="F6C46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2024-09-20T23:17:12.149</cp:lastPrinted>
  <dcterms:created xsi:type="dcterms:W3CDTF">2024-09-20T15:17:12Z</dcterms:created>
  <dcterms:modified xsi:type="dcterms:W3CDTF">2024-09-20T15:17:14Z</dcterms:modified>
</cp:coreProperties>
</file>