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0E9E9-E3A0-4ABC-A94A-B22D94712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7C0A0-3D44-4A15-8292-80B9AEB5C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F0E6A-EE38-4CE3-B396-CC58F791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279E4-E454-4106-A667-B6FBB9224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50340E-F6DE-4229-A972-23A69F302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9BCDF-5856-4D42-83CB-1A3386EB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A2B678-A7AF-4D75-BE7F-D05DC9652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ABEBD-A292-4A5D-82EC-1591C12E0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3D094-CD95-4B10-B658-B87DE81D8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B5669-1161-45B7-BF2C-628F787D6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A264C-0017-4615-A537-AF3BE27A6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1422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心肺复苏现场急救集锦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心肺复苏的推广和普及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心肺复苏的成功案例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心肺复苏是抢救心脏骤停患者的关键措施，尽早进行心肺复苏可以显著提高患者的生存率。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防止脑损伤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在心脏骤停后，脑部供血停止，如果不能及时恢复供血，会导致脑损伤甚至死亡。心肺复苏可以暂时替代心脏功能，为脑部提供必要的氧气和养分，延缓脑损伤的发生。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现场急救的必要性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心肺复苏是基础生命支持的核心内容，对于心脏骤停患者，基础生命支持包括心肺复苏、开放气道和人工呼吸等措施。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基础生命支持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及时正确的心肺复苏可以显著提高心脏骤停患者的抢救成功率，为后续的高级生命支持和专科治疗争取宝贵时间。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提高抢救成功率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心肺复苏在急救中的地位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0" r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心肺复苏通过胸外按压产生胸腔内压力的变化，促使心脏泵血，同时配合人工呼吸，向肺部充气并维持肺部扩张状态，以维持血液循环和呼吸功能。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心肺复苏包括C-A-B三个步骤，即胸外按压(Compression)、开放气道(Airway)和人工呼吸(Breathing)，按照30次胸外按压、2次人工呼吸的比例循环进行。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心肺复苏的原理和步骤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确保患者呼吸道畅通无阻，是心肺复苏的首要步骤。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在心肺复苏过程中，首先需要清理患者呼吸道，使其保持畅通。可以采用抬头举颏法、推举下颌法等技巧来开放患者的气道。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开通气道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通过人工方式向患者肺部吹气，以维持其氧气供应。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人工呼吸时，应捏住患者的鼻子，对准患者的口部吹气，吹气时要确保胸部隆起，避免吹气过浅或过深。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通过按压胸廓来促进血液循环，维持重要器官的血液供应。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胸外按压时，应将双手掌重叠放在患者胸骨下半部，以适当的力度和频率向下按压，每次按压后应让胸廓完全回复原位。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心肺复苏需要按照开通气道、人工呼吸、胸外按压的顺序循环进行。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心肺复苏应持续进行，直到患者恢复自主呼吸和心跳，或者专业急救人员到达。在循环操作中，应尽量减少按压和通气之间的时间延误。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https://d.book118.com/306014221030010040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2024-09-06T08:22:02.979</cp:lastPrinted>
  <dcterms:created xsi:type="dcterms:W3CDTF">2024-09-06T00:22:03Z</dcterms:created>
  <dcterms:modified xsi:type="dcterms:W3CDTF">2024-09-06T00:22:05Z</dcterms:modified>
</cp:coreProperties>
</file>