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E7EB4-5516-4CAE-BD14-109E87609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29610-3CCD-4437-80B4-B68415358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DAC8D-BBF5-426F-B85C-4214FDA89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040DE-D7BD-4265-BAC2-B987B8E04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2BFD84-85C1-46CD-8FBB-8E3597A48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0A8C6B-1B44-49C0-89AA-4516B85E1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B26D87-353A-4FD7-B3D8-41C70592C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7B92A-994E-4160-B7AA-771196551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EFBC9-9C4E-4AD5-942D-A9370E683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B6E78-4A69-4389-9B36-FE203CC9C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63235-A742-4A19-A62F-2061597B4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15210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品牌设计与传播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品牌设计基础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品牌视觉形象设计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品牌传播策略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品牌推广活动设计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品牌形象维护与更新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品牌设计基础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品牌是一种名称、术语、设计、符号或其他特征，用于区分一个卖家的产品或服务与其他卖家。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品牌代表了消费者对产品或服务的认知、信任和忠诚度，是企业重要的无形资产。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品牌定义与价值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包括品牌标志、标准字、标准色等视觉元素，是品牌最直接的表现形式。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17" r="591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通过企业及其员工的行为来传达品牌理念和价值观，如客户服务、社会责任等。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企业的使命、愿景和价值观等，是品牌识别的核心。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理念识别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品牌识别系统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设计原则与方法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一致性、独特性、可识别性、适应性、简洁性等。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市场调研、品牌定位、创意构思、设计方案制定与实施等。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品牌视觉形象设计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标志设计与应用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标志类型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根据品牌定位和目标受众，选择适合的标志类型，如文字标志、图形标志或组合标志。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设计元素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运用创意和设计技巧，将品牌名称、核心理念和视觉元素融合到标志中，创造独特且易于识别的品牌形象。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制定标志应用规范，确保在不同媒介和尺寸上保持一致的视觉效果，强化品牌识别度。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917" b="1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色彩运用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在不同媒介和场景中灵活运用色彩，营造品牌独特的视觉氛围和情感体验。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色彩心理学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了解色彩心理学原理，根据不同色彩所传达的情感和氛围，选择符合品牌定位的色彩搭配。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建立品牌专属的色彩系统，包括主色、辅助色和背景色等，以确保品牌形象的统一性和辨识度。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色彩搭配与运用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字体搭配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根据品牌调性和设计需求，将不同字体进行合理搭配，创造出丰富的视觉效果和层次感。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排版规范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制定字体排版规范，包括字号、字距、行高等要素的设置，以确保文本信息的清晰易读和整体美观。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字体类型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选择适合品牌定位和目标受众的字体类型，如无衬线字体、衬线字体或手写字体等。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7271" r="2727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字体选择与排版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品牌传播策略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明确品牌传播的主要目标，如提升品牌知名度、塑造品牌形象、促进产品销售等。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深入了解目标受众的特点和需求，包括年龄、性别、地域、职业、兴趣等方面的特征，以及他们对品牌的期望和偏好。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传播目标与受众分析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受众分析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传播渠道选择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根据目标受众的特点和传播目标的要求，选择合适的传播渠道，如广告、公关、社交媒体、线下活动等。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将不同传播渠道有机结合，形成多渠道、全方位的传播网络，提高品牌传播的覆盖率和效果。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传播渠道选择及整合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https://d.book118.com/306015210024010035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2024-09-04T18:21:07.413</cp:lastPrinted>
  <dcterms:created xsi:type="dcterms:W3CDTF">2024-09-04T10:21:07Z</dcterms:created>
  <dcterms:modified xsi:type="dcterms:W3CDTF">2024-09-04T10:21:09Z</dcterms:modified>
</cp:coreProperties>
</file>