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85FA4-F1B5-44FF-95C2-E7711258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1A635-9298-45D1-8182-B9CDE9DC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9EA3F-1E21-45EA-9CBC-9D663A45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831DF-2968-4624-8CBC-E714C459D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052FB-9707-402C-9A89-290E37B20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14445-858B-4519-B442-C2DA8A8E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495AC-164E-494A-8D2C-B7D4FF6C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2567A-919C-4525-8705-0161D9BE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0FB27-8A12-4612-9300-76A18A6DB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7B080-F01D-4B24-9A26-29C87D62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7B7D3-E7D5-46ED-B296-E611CE9C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0001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神经性耳聋是指由于耳蜗或听神经等听觉传导通路损伤或病变，导致听力受损或丧失的疾病。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根据听力损失程度和病因，神经性耳聋可分为先天性、后天性和老年性三种类型。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神经性耳聋的病因多样，包括遗传、感染、药物使用、噪声暴露、免疫因素等。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神经性耳聋的病理机制主要是听觉神经元细胞的凋亡和退行性变，导致听力丧失。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神经性耳聋患者可能出现听力下降、耳鸣、眩晕、平衡障碍等症状。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神经性耳聋的诊断需要进行详细的听力测试和医学检查，以确定听力损失的性质和程度，并排除其他可能导致听力下降的疾病。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定期进行听力检测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定期进行听力检测可以及时发现听力下降，以便采取相应的干预措施。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通过专业的听力评估，了解听力损失的程度和性质，为制定个性化的护理计划提供依据。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听力检测与评估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定期清洁外耳道，避免耳道堵塞和感染。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保持耳部清洁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长时间暴露于噪音环境可能导致听力进一步下降。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避免长时间暴露于噪音环境中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保持均衡饮食，摄取足够的营养素，以维持耳部健康。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某些药物可能对听力造成损害，应避免使用。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避免使用耳毒性药物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神经性耳聋患者可能面临心理压力和焦虑，应提供心理支持和鼓励。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帮助建立社交网络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提供适应技巧培训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鼓励患者与听力正常的人交流，并学习使用其他沟通方式，如手语和口型阅读。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教授患者适应听力损失的技巧和方法，如使用助听器和适应性的交流方式。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神经性耳聋的康复训练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https://d.book118.com/306020001105010102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2024-09-27T04:46:37.445</cp:lastPrinted>
  <dcterms:created xsi:type="dcterms:W3CDTF">2024-09-26T20:46:37Z</dcterms:created>
  <dcterms:modified xsi:type="dcterms:W3CDTF">2024-09-26T20:46:39Z</dcterms:modified>
</cp:coreProperties>
</file>