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9A303A-694A-47D0-BC4D-F553A84F6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E5682-5348-459F-8719-3CC01F6B6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56BB56-72E7-45A3-80DF-167486C94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64DB0B-C5D9-417A-9845-FC748B34A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359221-7A12-461A-8866-D0B74ED465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074524-E34D-40C9-995F-6EEA5F8152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39BCF-D356-469C-9DAC-29859AB859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2346C7-4165-4231-B807-317B591A2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77F4A-4DCB-4E8A-82F7-C2B05D64D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10C59-15C1-4FE7-B9D3-3EBFC3E57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43650-6F44-4F83-8519-FED5DBB08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020005011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大数据可视化管控平台的数据可视化的语义分析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大数据可视化管控平台概述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数据可视化语义分析原理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大数据可视化管控平台中的数据可视化实践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语义分析在数据可视化中的应用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大数据时代的到来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数据可视化的重要性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在大数据时代，如何从海量数据中提取有价值的信息并有效地展示给用户，是数据可视化技术需要解决的问题。数据可视化可以帮助用户更好地理解数据，发现数据中的规律和趋势，为决策提供支持。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管控平台的需求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为了实现对大数据的有效管理和控制，需要构建大数据可视化管控平台。该平台可以对数据进行采集、存储、处理、分析和可视化展示，帮助用户更好地管理和利用数据资源。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研究问题</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在大数据可视化管控平台中，如何实现数据的自动分类和聚类？如何对数据进行有效的降维处理？如何选择合适的可视化技术和工具来展示数据？如何评估数据可视化的效果和质量？</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本文旨在研究大数据可视化管控平台的数据可视化的语义分析方法和技术，探讨如何有效地从海量数据中提取有价值的信息并展示给用户，提高用户对数据的理解和利用能力。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大数据可视化管控平台概述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分布式存储与计算</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数据集成与清洗</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可视化展示与交互</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数据分析与挖掘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支持海量数据的存储和高效计算，提供实时分析和响应能力。</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整合多源异构数据，进行数据清洗、转换和标准化处理。</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提供数据挖掘、机器学习等算法支持，发现数据中的隐藏规律和潜在价值。</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通过丰富的图表、动画等可视化手段，直观展示数据分布、趋势和关联关系。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数据来源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包括企业内部业务数据、外部公开数据、社交媒体数据等。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数据处理流程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数据采集、清洗、转换、标准化、存储等步骤，确保数据的准确性和一致性。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数据质量控制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对数据进行质量评估和控制，包括完整性、准确性、一致性等方面。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运用柱状图、折线图、饼图等常见图表，直观展示数据的分布和趋势。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图表展示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结合地理信息系统（GIS）技术，将数据以地图形式呈现，便于空间分析和决策。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数据地图</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提供交互式操作界面，允许用户自定义视图、筛选数据和进行动态分析。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交互式可视化</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结合VR/AR技术，提供更加沉浸式的可视化体验。</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虚拟现实与增强现实技术</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数据可视化语义分析原理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指数据所包含的意义和内涵，是数据在某个领域中的解释和理解。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通过自然语言处理、机器学习等技术，对数据进行自动化或者半自动化的解释和理解，从而提取出数据的语义信息。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语义分析基本概念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语义分析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语义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可视化元素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包括颜色、形状、大小、位置等，用于表达数据的不同特征和属性。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语义映射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将数据的语义信息映射到可视化元素上，使得用户能够通过可视化元素感知和理解数据的语义。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交互性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通过交互手段，如鼠标悬停、点击、拖动等，提供更加丰富的语义信息和数据洞察。</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数据可视化中的语义表达</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用于处理文本数据，提取关键词、短语、实体等语义信息。</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自然语言处理算法</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机器学习模型</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深度学习模型</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通过训练大量数据，学习数据的内在规律和模式，从而对新的数据进行自动化的语义分析和分类。</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利用神经网络等技术，对数据进行更加深入的语义分析和理解，包括图像识别、语音识别、自然语言生成等。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语义分析算法与模型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https://d.book118.com/306020005011010041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2024-09-07T17:58:33.139</cp:lastPrinted>
  <dcterms:created xsi:type="dcterms:W3CDTF">2024-09-07T09:58:33Z</dcterms:created>
  <dcterms:modified xsi:type="dcterms:W3CDTF">2024-09-07T09:58:35Z</dcterms:modified>
</cp:coreProperties>
</file>