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5AAFA-07FF-43E0-B6CB-3F6901D4A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CE265-04AC-4F0D-8655-6C39CC520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761EA-60EA-4C7F-AEEC-C69B04649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2AABF-7988-4462-9F54-AB00C1EFF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7F5EA9-C7C4-4BCD-BDEF-0A5A15388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2AB8D0-081C-4439-A4C6-A62063D33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575815-2CAB-4F58-A6CC-EB35C48C3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F0D1BE-2D01-4C77-98C7-066AE9718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16381-199E-4E5E-BE73-BE6B230BD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907F3-7C5B-40B1-9438-7B86C32C7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8827E-5D5D-4D3A-8D88-547CA6016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21005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宪法宣誓制度课件\n## 1.宪法宣誓制度的起源与发展\n### 1.1宪法宣誓制度的起源及其背景\n### 1.2宪法宣誓制度在世界各国的发展\n### 1.3我国宪法宣誓制度的建立与实践\n## 2.宪法宣誓制度的核心内容与意义\n### 2.1宪法宣誓制度的核心内容\n### 2.2宪法宣誓制度的重要意义\n### 2.3宪法宣誓制度对法治国家建设的促进作用\n## 3.宪法宣誓制度的实施与完善\n### 3.1宪法宣誓制度的实施情况\n### 3.2宪法宣誓制度存在的问题与挑战\n### 3.3完善宪法宣誓制度的建议与展望\n## 4.宪法宣誓制度与宪法宣传教育\n### 4.1宪法宣誓制度在宪法宣传教育中的作用\n### 4.2宪法宣誓制度与宪法宣传教育相结合的实践\n### 4.3加强宪法宣誓制度与宪法宣传教育的工作建议\n## 5.宪法宣誓制度与公务员队伍建设\n### 5.1宪法宣誓制度对公务员队伍建设的促进作用\n### 5.2公务员队伍宪法宣誓制度实施情况\n### 5.3加强公务员宪法宣誓制度实施的建议与措施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宪法宣誓制度课件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宪法宣誓制度的起源与发展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宪法宣誓制度的起源及其背景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宪法宣誓制度起源于中世纪的欧洲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英国的《大宪章》是宪法宣誓制度的雏形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法国的《人权宣言》明确规定了宪法宣誓制度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美国的《宪法》和《独立宣言》也对宪法宣誓制度有所体现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宪法宣誓制度的背景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民主政治发展的需要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维护国家利益和主权的需要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彰显宪法权威的需要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欧洲国家的宪法宣誓制度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英国的宪法宣誓制度主要包括就职宣誓和司法宣誓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法国的宪法宣誓制度包括总统宣誓、政府成员宣誓和法官宣誓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德国的宪法宣誓制度主要包括联邦总统宣誓和法官宣誓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亚洲国家的宪法宣誓制度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韩国的宪法宣誓制度包括总统宣誓、国会议长宣誓和法官宣誓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日本的宪法宣誓制度包括天皇宣誓和法官宣誓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印度的宪法宣誓制度包括总统宣誓和政府成员宣誓</a:t>
                </a:r>
                <a:endParaRPr/>
              </a:p>
            </p:txBody>
          </p:sp>
          <p:pic>
            <p:nvPicPr>
              <p:cNvPr id="19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非洲国家的宪法宣誓制度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南非的宪法宣誓制度包括总统宣誓和法官宣誓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埃及的宪法宣誓制度包括总统宣誓和政府成员宣誓</a:t>
                </a:r>
                <a:endParaRPr/>
              </a:p>
            </p:txBody>
          </p:sp>
          <p:pic>
            <p:nvPicPr>
              <p:cNvPr id="20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宪法宣誓制度在世界各国的发展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我国宪法宣誓制度的建立</a:t>
                </a:r>
                <a:endParaRPr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2014年10月，党的十八届四中全会提出建立宪法宣誓制度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2015年7月，全国人大常委会通过《关于实行宪法宣誓制度的决定》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2018年2月，全国人大常委会通过《关于修改〈关于实行宪法宣誓制度的决定〉的决定》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我国宪法宣誓制度的实践</a:t>
                </a:r>
                <a:endParaRPr/>
              </a:p>
            </p:txBody>
          </p:sp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各级国家工作人员在就职时进行宪法宣誓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人民法院、人民检察院工作人员在就职时进行宪法宣誓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各级监察委员会工作人员在就职时进行宪法宣誓</a:t>
                </a:r>
                <a:endParaRPr/>
              </a:p>
            </p:txBody>
          </p:sp>
          <p:sp>
            <p:nvSpPr>
              <p:cNvPr id="2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我国宪法宣誓制度的建立与实践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宪法宣誓制度的核心内容与意义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宪法宣誓制度的核心内容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宪法宣誓制度的核心内容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宣誓主体：各级国家工作人员、人民法院、人民检察院和监察委员会工作人员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宣誓对象：宪法和宪法相关法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宣誓内容：忠于宪法、维护宪法尊严、履行宪法职责、忠诚祖国、忠于人民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宣誓方式：公开进行，宣誓人站立，右手握拳，宣誓完毕后签名</a:t>
            </a:r>
            <a:endParaRPr/>
          </a:p>
        </p:txBody>
      </p:sp>
      <p:cxnSp>
        <p:nvCxnSpPr>
          <p:cNvPr id="228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9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宪法宣誓制度的重要意义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彰显宪法权威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增强国家工作人员的宪法意识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塑造宪法信仰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提高宪法实施水平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巩固国家政权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加强对国家工作人员的监督和管理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提高国家工作人员的公信力和执行力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保障国家政治稳定和社会和谐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保护公民权利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树立宪法最高原则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保障公民基本权利和自由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促进公平正义和社会进步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提高法治意识</a:t>
                </a:r>
                <a:endParaRPr/>
              </a:p>
            </p:txBody>
          </p:sp>
          <p:sp>
            <p:nvSpPr>
              <p:cNvPr id="25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增强国家工作人员的法治观念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提高国家工作人员的法治素养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塑造法治国家形象</a:t>
                </a:r>
                <a:endParaRPr/>
              </a:p>
            </p:txBody>
          </p:sp>
        </p:grpSp>
        <p:grpSp>
          <p:nvGrpSpPr>
            <p:cNvPr id="25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促进法治实施</a:t>
                </a:r>
                <a:endParaRPr/>
              </a:p>
            </p:txBody>
          </p:sp>
          <p:sp>
            <p:nvSpPr>
              <p:cNvPr id="25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加强对国家工作人员的法治监督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提高国家工作人员的法治执行力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保障法律正确实施</a:t>
                </a:r>
                <a:endParaRPr/>
              </a:p>
            </p:txBody>
          </p:sp>
        </p:grpSp>
        <p:grpSp>
          <p:nvGrpSpPr>
            <p:cNvPr id="25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保障公平正义</a:t>
                </a:r>
                <a:endParaRPr/>
              </a:p>
            </p:txBody>
          </p:sp>
          <p:sp>
            <p:nvSpPr>
              <p:cNvPr id="25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树立宪法最高原则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保障公民基本权利和自由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促进公平正义和社会进步</a:t>
                </a:r>
                <a:endParaRPr/>
              </a:p>
            </p:txBody>
          </p:sp>
        </p:grpSp>
      </p:grpSp>
      <p:pic>
        <p:nvPicPr>
          <p:cNvPr id="25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宪法宣誓制度对法治国家建设的促进作用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宪法宣誓制度的实施与完善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宪法宣誓制度的实施情况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各级国家工作人员的宪法宣誓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各级政府、人大、政协、法院、检察院等部门的工作人员进行宪法宣誓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宣誓仪式庄重、严肃，宣誓人自觉遵守宪法宣誓制度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宪法宣誓制度的宣传推广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各级政府和相关部门加强宪法宣誓制度的宣传和推广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社会各界广泛关注和支持宪法宣誓制度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宪法宣誓制度逐渐成为国家工作人员就职的法定程序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https://d.book118.com/306021005004010054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宪法宣誓制度课件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2024-09-20T23:18:19.699</cp:lastPrinted>
  <dcterms:created xsi:type="dcterms:W3CDTF">2024-09-20T15:18:19Z</dcterms:created>
  <dcterms:modified xsi:type="dcterms:W3CDTF">2024-09-20T15:18:21Z</dcterms:modified>
</cp:coreProperties>
</file>