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70D2E-51D2-4396-8C80-F4757D1EA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97A86-BCEB-4FA5-A70C-C2488E70C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065DD-FB3D-4453-B22D-3F11FF21F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894278-E941-4AD7-BD45-D449684E6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406F51-728D-48C5-9E43-77B47B372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3EEE6A-0C5D-4643-A64A-0D9333023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6CA6A2-9783-4D57-B660-6E9170901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6A2BD3-F10D-41E4-B923-E62B6A487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A17DB3-BB0F-479D-843D-FC8BCFE65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227C7-5BE8-44F8-8A5E-C7B05E3FF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4E2B3-9B33-41FD-B7F8-507DFF09B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02201214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管理学汇总大全9课件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管理学基础概念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管理学基本原理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管理学主要流派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管理学应用领域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管理学基础概念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管理学是一门研究组织管理活动及其规律的学科，涉及计划、组织、领导和控制等基本职能。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管理学是一门综合性、应用性的学科，旨在探索和研究组织管理活动的内在规律和方法。它主要关注组织内部的管理过程，包括计划、组织、领导和控制等基本职能，以及如何有效地实现组织目标。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管理学在现代社会中具有重要意义，它有助于提高组织效率和绩效，促进个人和组织的共同发展。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和经济的发展，组织管理在现代社会中的作用越来越重要。通过科学的管理方法和技术，组织能够更有效地实现目标，提高效率和绩效。同时，管理学也为个人在组织中的成长和发展提供了理论和实践指导，有助于个人和组织的共同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管理学的发展历程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管理学经历了古典管理理论、人际关系学说和系统理论等多个阶段，不断发展和完善。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的发展历程可以追溯到20世纪初的古典管理理论，如泰勒的科学管理理论、法约尔的组织管理理论和韦伯的官僚组织理论等。随后，人际关系学说开始兴起，强调员工关系和员工激励的重要性。随着科技和社会的发展，现代管理学逐渐形成和完善，涉及战略管理、创新管理、知识管理等多个领域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计划是管理的基础，它为组织提供了明确的目标和路径，有助于组织实现其使命和愿景。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计划的层次性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计划可以分为战略计划、战术计划和作业计划，不同层次的计划对应着不同的时间跨度和关注点。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计划与决策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计划过程通常伴随着决策过程，决策是计划的前提，计划是决策的逻辑延续。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组织结构决定了组织的层级、部门和职位设置，以及各层级、部门和职位之间的权责关系。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403" r="1340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组织文化是组织的价值观、信仰和行为规范的总和，它影响着组织成员的行为和态度。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随着外部环境的变化，组织需要不断地进行变革以适应新的挑战和机遇。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904" b="190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领导力是影响和激励组织成员实现目标的能力，优秀的领导者能够激发组织成员的潜力和动力。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领导风格可以分为民主、专制、放任等不同类型，领导者应根据情境选择合适的领导风格。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领导风格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领导者应具备品德、知识、能力等方面的素质，这些素质决定了领导者的领导效果。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领导者素质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https://d.book118.com/306022012142010101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2024-09-26T03:47:02.072</cp:lastPrinted>
  <dcterms:created xsi:type="dcterms:W3CDTF">2024-09-25T19:47:02Z</dcterms:created>
  <dcterms:modified xsi:type="dcterms:W3CDTF">2024-09-25T19:47:04Z</dcterms:modified>
</cp:coreProperties>
</file>