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2AE151B-9787-4C7A-A5FF-08A4097DAD3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7DFF8-17B6-487B-967F-DB9232FEF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2CD6-C288-44BE-8DC7-A2C3B3AFD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A6C76-98AB-4725-A9BF-E0F7C675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909EB-3663-48FC-BD3F-757F3776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6A4CFC-5857-41FC-A3BE-CB28ECBA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6A3B4-321B-4FC2-B60A-8E9B78E28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4B33E-0E01-4A7D-AB58-25F30B73F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F65BE-2FF3-478B-8E04-2340EC5DC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C4C66-2E24-409D-9DFF-42E3DC0E3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7A691-0E5A-45E4-A378-6934B7A38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C0E7F-5F84-478C-A32D-3FD09A3B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631602-FE4C-4C5F-8BB5-6F7D5CC18C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1C1E91-C5A1-4669-B586-CE07788CB8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2202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激发学生创造力提升教学效率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激发学生创造力的重要性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创造性思维的培养方法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积极学习环境的构建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创新教学方法的应用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艺术教育与创造力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激发学生创造力的重要性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激发学生创造力带来的益处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激发学生创造力可以帮助他们更好地解决问题，培养创新能力，提高学习动力。这些益处不仅使学生在学习中表现更出色，也为未来的发展奠定了基础。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激发学生创造力可以提高学习效率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创造力对教学效率的影响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创造力的发展可以促进教师教学方法的创新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教师教学方法的创新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提高学生对知识的理解和应用能力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理解和应用能力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如何激发学生的创造力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要激发学生的创造力，教师可以提供多样化的学习任务和活动，鼓励学生尝试新的解决问题方法，以及提供积极的反馈和支持。这些方法能够激发学生的思维，促进他们的创造力发展。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创设有挑战性的情景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设计有挑战性的情景可以激发学生的思维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小组合作和讨论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促进学生创新思维的方法之一是通过小组合作和讨论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实例分析：在数学教学中激发学生创造力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利用数学游戏和谜题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通过数学游戏和谜题可以培养学生的创造力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激发学生创造力的关键步骤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不同类型的任务可以激发不同的创造力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提供多样化任务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正面和具体的反馈对学生的成长至关重要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提供积极反馈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引导学生跳出常规思维，挑战自我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鼓励尝试新方法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创造性思维的培养方法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培养学生解决问题的创造性思维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培养学生的观察力和思考力对激发他们的创造性思维至关重要。通过鼓励学生提出问题和质疑，引导他们寻找多种解决问题的方法，可以培养学生创新思维，提高解决问题能力。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融合科学、艺术、历史等学科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利用跨学科教学促进学生创造性思维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整合不同学科知识激发学生创新力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开展跨学科项目合作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利用跨学科项目培养学生解决问题能力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引导学生多角度思考问题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提倡综合性思维培养学生的创造性思维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实践案例：跨学科融合在语言学习中的应用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通过表达传达创造性想法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利用戏剧表演和写作项目促进创新思维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多元化评价学生的创新表现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提供多样性评估方法激发学生创造性表达能力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鼓励学生探索性学习，提供具体反馈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帮助学生发现问题并解决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提供实时反馈以激励学习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利用同侪评价和自我评价促进学生创造性思维的发展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学生交流互助共同进步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激发学生自我认知意识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创造性思维的评估与反馈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设计开放性问题考察学生创造性思维能力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提供解决问题的自由空间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鼓励多样化的创新方案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本章介绍了多种培养学生创造性思维的方法，包括培养观察力和思考力、利用跨学科教学、实践案例和评估反馈等方面。通过这些方法的应用，可以激发学生的创造力，提升教学效率。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第三章 积极学习环境的构建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创造积极学习氛围的重要性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在教学中营造一个轻松愉快的学习氛围至关重要。学生需要在受到鼓励和支持的环境中学习，这样才能培养出自信心和创新精神。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鼓励学生分享想法和合作解决问题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培养学生团队合作和沟通能力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培养学生合作精神和团队意识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组织小组合作学习活动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激发学生音乐创作的热情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实践案例：在音乐课堂中构建积极学习环境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鼓励学生表达个性和创新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培养学生团队合作精神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提倡团队合作创作音乐作品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鼓励学生不断进步与创新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创设鼓励性评价机制激发学生学习兴趣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利用科技手段促进学生创造力的发展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现代教育已经离不开科技辅助教学。利用多媒体技术可以为学生呈现更加生动形象的教学内容，提供在线资源可以拓展学生的学习空间。虚拟实验和模拟软件的应用也有助于培养学生的探索精神和创造力。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https://d.book118.com/306022020012010104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激发学生创造力提升教学效率</vt:lpstr>
      <vt:lpstr>目录</vt:lpstr>
      <vt:lpstr>第一章 激发学生创造力的重要性</vt:lpstr>
      <vt:lpstr> </vt:lpstr>
      <vt:lpstr>创造力对教学效率的影响</vt:lpstr>
      <vt:lpstr> </vt:lpstr>
      <vt:lpstr>实例分析：在数学教学中激发学生创造力</vt:lpstr>
      <vt:lpstr>激发学生创造力的关键步骤</vt:lpstr>
      <vt:lpstr>第2章 创造性思维的培养方法</vt:lpstr>
      <vt:lpstr> </vt:lpstr>
      <vt:lpstr>利用跨学科教学促进学生创造性思维</vt:lpstr>
      <vt:lpstr>实践案例：跨学科融合在语言学习中的应用</vt:lpstr>
      <vt:lpstr>创造性思维的评估与反馈</vt:lpstr>
      <vt:lpstr>总结</vt:lpstr>
      <vt:lpstr>第三章 积极学习环境的构建</vt:lpstr>
      <vt:lpstr>创造积极学习氛围的重要性</vt:lpstr>
      <vt:lpstr>培养学生合作精神和团队意识</vt:lpstr>
      <vt:lpstr>实践案例：在音乐课堂中构建积极学习环境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2024-09-29T14:02:03.961</cp:lastPrinted>
  <dcterms:created xsi:type="dcterms:W3CDTF">2024-09-29T06:02:03Z</dcterms:created>
  <dcterms:modified xsi:type="dcterms:W3CDTF">2024-09-29T06:02:08Z</dcterms:modified>
</cp:coreProperties>
</file>