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04376-44D1-4E76-8B28-BAF6685D3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DF0D9-6F53-49AB-A61A-E97EB8492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FF118-6EE6-4C1B-9113-EE867F219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C0472-283E-4129-8CF5-842828826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86D661-E82E-4155-A0B7-C7919BFB1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E13359-8C22-4F4C-81E0-8DEC63659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86592E-1188-414F-9DC4-79441F1A8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BB54F-E60B-4A89-A744-8DB40B571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9728F-2D60-44B2-9E38-B067D5C51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A6DAE-7C42-49B1-91A3-35D24EBF7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D4F04-7EBB-4754-A316-D4B44E65E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2215504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《病案统计经验交流》ppt课件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病案统计概述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病案统计流程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病案统计质量保障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病案统计在医疗管理中的应用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病案统计的未来发展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病案统计概述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912" r="29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病案统计是对医疗机构中病人医疗信息进行收集、整理、分析和利用的一门科学。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它以病案为基础，运用统计学原理和方法，对病人的病情、诊疗过程和医疗资源使用等情况进行系统描述和统计分析，为医疗管理、临床科研和政策制定提供数据支持。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病案统计的定义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病案统计有助于医疗机构评估医疗效果、发现诊疗过程中的问题，为改进医疗服务提供支持。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病案统计还可以为临床科研提供数据资料，促进医学研究的进展。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病案统计是医疗管理的重要基础工作，通过对病案信息的统计分析，为医院管理提供决策依据，提高医疗质量和效率。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病案统计的目的和意义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确保病案信息的真实、准确，避免信息失真和误差。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确保病案信息的全面收集，不遗漏任何重要信息。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及时整理和分析病案信息，为医疗管理和政策制定提供最新数据支持。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病案统计的基本原则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病案统计流程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确保在规定时间内完成病案收集工作，避免遗漏。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958" r="21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确保收集的病案覆盖所有相关科室，确保数据的全面性。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收集范围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采用统一格式的病案收集表格，确保数据的准确性和规范性。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收集方法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病案收集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病案整理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分类整理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按照科室、疾病类型等对病案进行分类整理，便于后续处理。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剔除重复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剔除重复的病案记录，确保数据准确性。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校验核对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对整理后的病案进行校验核对，确保数据无误。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编码准确性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对编码进行复核，确保编码的准确性。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提高编码效率，确保编码工作的及时性和准确性。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采用国际通用的ICD编码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确保病案的编码标准统一，便于数据统计和分析。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病案编码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确保录入的数据格式统一，便于后续处理和分析。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数据格式统一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对录入的数据进行校验，确保数据的准确性。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数据校验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对录入的数据进行备份，防止数据丢失。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数据录入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采用专业的数据分析工具，如Excel、SPSS等。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采用科学的数据分析方法，如描述性统计、推断性统计等。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数据分析结果应用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将数据分析结果应用于临床实践、科研和教学等方面，提高医疗质量和管理水平。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08" r="15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https://d.book118.com/306022155044010042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2024-09-09T14:22:45.348</cp:lastPrinted>
  <dcterms:created xsi:type="dcterms:W3CDTF">2024-09-09T06:22:45Z</dcterms:created>
  <dcterms:modified xsi:type="dcterms:W3CDTF">2024-09-09T06:22:47Z</dcterms:modified>
</cp:coreProperties>
</file>