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F93A6-F1D3-48CC-B7D0-F8C15B977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CBFA1-424E-451C-98E9-EAD049C1F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3B733-55EA-474F-9F77-9ACD4DA3C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8FA36A-632A-4077-BE2C-6AB5EC363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CCB8DB-50AB-4F32-B6B1-17A460734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78E9EB-8C60-48CB-8314-4B525334E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B732C6-98B4-4260-9D0A-4D8EF1191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78934-1CA2-41C2-9572-610D3EBCD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6ED61-4C48-4C66-AD66-0AB868ADC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5ADE2-83CC-4280-B411-785B35E73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4D1DF-2C30-4A14-83FE-22C2E32C5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230241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反恐预防主题班会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反恐预防的重要性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识别和防范恐怖主义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提高反恐意识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反恐法律和政策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反恐预防的重要性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00" b="24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004" b="250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当前国际反恐形势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全球恐怖主义活动频繁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近年来，国际恐怖主义活动呈上升趋势，恐怖袭击事件频发，造成大量人员伤亡和财产损失。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国际合作加强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面对恐怖主义的威胁，国际社会加强了反恐合作，通过跨国合作打击恐怖组织，共同维护地区和世界的和平稳定。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国际组织的作用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国际组织在反恐领域发挥了重要作用，通过制定国际反恐法律、加强情报共享和技术交流等措施，推动全球反恐合作。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国内恐怖袭击事件时有发生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我国也面临着恐怖主义的威胁，恐怖袭击事件时有发生，给人民群众的生命财产安全带来严重威胁。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国内反恐工作成果显著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我国政府高度重视反恐工作，通过加强情报工作、严密的安保措施和有效的应急处置机制，成功遏制了恐怖袭击事件的蔓延，维护了社会的稳定和人民的生命财产安全。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国内反恐形势依然严峻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尽管我国反恐工作取得了显著成果，但恐怖主义威胁依然存在，反恐形势依然严峻，需要政府、社会各界共同努力，加强反恐工作力度。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国内反恐形势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加强情报信息收集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个人可以通过多种渠道收集情报信息，及时了解恐怖组织的动态和活动，向有关部门报告可疑情况。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参与反恐宣传教育活动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个人可以积极参与反恐宣传教育活动，了解反恐知识，提高防范意识和应对能力。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提高个人安全意识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个人应该提高安全意识，加强自我保护能力，避免前往危险区域或参加可能存在安全隐患的活动。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反恐预防与个人安全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识别和防范恐怖主义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了解恐怖主义的定义和特点对于防范和应对恐怖主义行为至关重要。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恐怖主义是一种通过暴力、恐吓等手段，旨在制造恐慌和破坏社会秩序的行为。其特点包括隐蔽性、组织性、目的性等，往往与极端主义、宗教信仰、政治诉求等因素相关。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恐怖主义的定义和特点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18" b="101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了解恐怖主义的表现和手段有助于及时发现和预防恐怖主义行为。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恐怖主义的表现包括但不限于暴力袭击、炸弹袭击、化学或生物武器袭击等。其手段可能包括网络攻击、招募和训练恐怖分子、传播极端思想等。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识别恐怖主义的表现和手段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采取有效的防范方法和措施可以降低恐怖主义行为的发生风险。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恐怖主义的方法包括加强情报信息收集、提高安全防范意识、加强边境和交通枢纽的安全检查等。措施包括制定和完善相关法律法规、加强国际合作与协调、提高社会整体安全水平等。同时，个人也应该提高自我防范意识和能力，不轻易相信和传播极端思想或暴力信息，遵守社会秩序和法律法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防范恐怖主义的方法和措施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提高反恐意识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https://d.book118.com/306023024100010041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2024-09-08T04:46:06.295</cp:lastPrinted>
  <dcterms:created xsi:type="dcterms:W3CDTF">2024-09-07T20:46:06Z</dcterms:created>
  <dcterms:modified xsi:type="dcterms:W3CDTF">2024-09-07T20:46:08Z</dcterms:modified>
</cp:coreProperties>
</file>