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FBECE-6181-41B4-B410-8772D9EE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313CA-D17F-4766-9FF9-9B2BE53C0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78F84-6FAB-4E17-B346-44F47D005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12FD4-ACCF-40D5-83CF-705C2DD6C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CA4506-077E-4B24-AE74-07A72C860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6A809B-0ADD-4645-9A2E-F7B02085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6D48DA-7A2A-4358-A2C8-3036490AC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C3190-CF13-4D65-8CCB-C7FBA5DF7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F3E01-0B6B-4CD2-A83A-D0EE8AA75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4FE8C-3046-4BA9-9C2D-7362E691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1A345-BEBC-4DC9-B7CB-875C00694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24120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助手PPT：提升护理服务质量与效率\n## 1.护理助手的概念与作用\n### 1.1护理助手的定义与职责\n### 1.2护理助手在护理团队中的重要性\n### 1.3护理助手如何提高护理服务质量\n## 2.护理助手的技能与要求\n### 2.1护理助手应具备的基本技能\n### 2.2护理助手应具备的专业知识\n### 2.3护理助手应具备的沟通与协作能力\n## 3.护理助手的培训与认证\n### 3.1护理助手的培训内容与方式\n### 3.2护理助手的认证流程与标准\n### 3.3护理助手的持续教育与职业发展\n## 4.护理助手的应用场景与实践案例\n### 4.1护理助手在医疗机构的应用\n### 4.2护理助手在社区护理中的应用\n### 4.3护理助手在家庭护理中的应用\n## 5.护理助手的未来发展趋势与挑战\n### 5.1护理助手技术的发展趋势\n### 5.2护理助手在护理行业中的角色变化\n### 5.3应对护理助手发展挑战的策略与方法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700"/>
              <a:t>护理助手PPT：提升护理服务质量与效率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护理助手的概念与作用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护理助手是指在医疗团队中协助护士完成护理工作的专业人员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协助护士进行病人护理工作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提供病人护理相关的信息和建议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参与护理计划的制定和实施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护理助手的职责包括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提供病人护理服务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与护士和其他医疗团队成员保持良好沟通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护理助手的职责范围根据医疗机构的类型和规模而有所不同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在医院，护理助手可能负责协助护士进行手术准备和术后护理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在社区护理中心，护理助手可能负责协助护士进行家庭访视和健康教育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护理助手的定义与职责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减轻护士的工作压力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护理助手在护理团队中起到重要的作用</a:t>
                </a:r>
                <a:endParaRPr/>
              </a:p>
            </p:txBody>
          </p:sp>
        </p:grpSp>
        <p:grpSp>
          <p:nvGrpSpPr>
            <p:cNvPr id="1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如病人护理记录的整理和录入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如病人护理用品的准备和清洁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如病人生命体征的监测和记录</a:t>
                </a:r>
                <a:endParaRPr/>
              </a:p>
            </p:txBody>
          </p:sp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护理助手能够协助护士完成繁琐的护理工作</a:t>
                </a:r>
                <a:endParaRPr/>
              </a:p>
            </p:txBody>
          </p:sp>
        </p:grpSp>
        <p:grpSp>
          <p:nvGrpSpPr>
            <p:cNvPr id="1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如病人病情变化的观察和报告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如病人护理需求的评估和建议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如病人心理问题的发现和干预</a:t>
                </a:r>
                <a:endParaRPr/>
              </a:p>
            </p:txBody>
          </p: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护理助手能够提供病人护理相关的信息和建议</a:t>
                </a:r>
                <a:endParaRPr/>
              </a:p>
            </p:txBody>
          </p:sp>
        </p:grpSp>
      </p:grpSp>
      <p:pic>
        <p:nvPicPr>
          <p:cNvPr id="1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护理助手在护理团队中的重要性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护理助手能够通过专业的护理服务提高护理服务质量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如病人护理计划的制定和实施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如病人护理效果的评估和反馈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如病人护理安全的管理和监控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护理助手能够通过提高护理工作效率提高护理服务质量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如病人护理记录的整理和录入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如病人护理用品的准备和清洁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如病人生命体征的监测和记录</a:t>
                </a:r>
                <a:endParaRPr/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护理助手能够通过减轻护士的工作压力提高护理服务质量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如病人护理任务的分配和协调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如病人护理问题的处理和解决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如病人护理纠纷的预防和处理</a:t>
                </a:r>
                <a:endParaRPr/>
              </a:p>
            </p:txBody>
          </p:sp>
          <p:pic>
            <p:nvPicPr>
              <p:cNvPr id="21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护理助手如何提高护理服务质量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护理助手的技能与要求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护理助手应具备良好的沟通技能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能够与病人进行有效沟通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能够与护士和其他医疗团队成员进行有效沟通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能够理解和遵循医疗团队的规定和流程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护理助手应具备基本的生命体征监测技能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能够正确测量和记录病人的生命体征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能够识别生命体征异常并采取相应措施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能够掌握生命体征监测设备的使用和维护</a:t>
                </a:r>
                <a:endParaRPr/>
              </a:p>
            </p:txBody>
          </p:sp>
        </p:grpSp>
        <p:grpSp>
          <p:nvGrpSpPr>
            <p:cNvPr id="2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护理助手应具备基本的护理操作技能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能够协助护士进行病人护理操作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能够遵循护理操作的规范和流程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能够处理护理操作中可能出现的问题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护理助手应具备的基本技能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能够了解病人的病情和需求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能够理解医生的医嘱和处方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能够识别和处理病人的医学问题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护理助手应具备一定的医学知识</a:t>
                </a:r>
                <a:endParaRPr/>
              </a:p>
            </p:txBody>
          </p:sp>
        </p:grpSp>
        <p:grpSp>
          <p:nvGrpSpPr>
            <p:cNvPr id="23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能够了解护理工作的基本原则和方法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能够掌握病人护理的相关知识和技能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能够遵循护理工作的规定和流程</a:t>
                </a:r>
                <a:endParaRPr/>
              </a:p>
            </p:txBody>
          </p:sp>
          <p:sp>
            <p:nvSpPr>
              <p:cNvPr id="23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护理助手应具备一定的护理知识</a:t>
                </a:r>
                <a:endParaRPr/>
              </a:p>
            </p:txBody>
          </p:sp>
          <p:sp>
            <p:nvSpPr>
              <p:cNvPr id="24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能够了解病人的心理需求和问题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能够提供心理支持和干预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能够遵循心理工作的规定和流程</a:t>
                </a:r>
                <a:endParaRPr/>
              </a:p>
            </p:txBody>
          </p:sp>
          <p:sp>
            <p:nvSpPr>
              <p:cNvPr id="24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护理助手应具备一定的心理知识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护理助手应具备的专业知识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护理助手应具备的沟通与协作能力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护理助手应具备良好的沟通能力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能够与病人进行有效沟通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能够与护士和其他医疗团队成员进行有效沟通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能够理解和遵循医疗团队的规定和流程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护理助手应具备良好的协作能力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能够协助护士完成护理任务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能够与其他医疗团队成员共同解决问题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能够遵循医疗团队的协作规定和流程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护理助手的培训与认证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护理助手的培训内容包括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护理助手的职责和工作范围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护理助手的基本技能和专业知识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护理助手的沟通与协作能力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护理助手的培训方式包括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理论培训：如讲座、研讨会、案例分析等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实践培训：如模拟操作、临床实习、实训等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在线培训：如网络课程、远程培训等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护理助手的培训内容与方式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https://d.book118.com/306024120055010051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护理助手PPT：提升护理服务质量与效率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2024-09-17T01:30:11.053</cp:lastPrinted>
  <dcterms:created xsi:type="dcterms:W3CDTF">2024-09-16T17:30:11Z</dcterms:created>
  <dcterms:modified xsi:type="dcterms:W3CDTF">2024-09-16T17:30:13Z</dcterms:modified>
</cp:coreProperties>
</file>