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10CDE-E81E-4790-A165-A41B4223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2648D-DFE6-47EA-9737-B5741D18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A56E5-1DC1-4B8D-A682-AF94ADEC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4867D-0959-4E97-9160-3F3507F1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9915E-F1E6-488F-AA45-91DD475D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F88E5-5766-4EEF-A593-CF02F02A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61B11-6A20-4B4B-8120-CB5DEEB2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430BC-1A22-4F31-AE99-9B58E896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1D2DA-B1F6-411A-B9A3-FEF7F8A72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7958-B5D7-45ED-859C-5F5BFC87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6AF39-E524-46F7-8940-4E8EC002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3201504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基于物流网络需求的结构规划设计案例研究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基于物流网络需求的结构规划设计案例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结构规划设计与物流网络需求的适应性分析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随着电子商务和全球化的发展，物流网络需求迅速增长，对物流网络的结构规划设计提出了更高的要求。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结构规划设计是物流网络优化的关键，它能够提高物流效率、降低物流成本、增强物流网络的稳定性和可靠性。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通过案例研究，可以深入了解物流网络结构规划设计的实际应用，为相关领域的理论研究和实践活动提供有价值的参考。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国内在物流网络结构规划设计方面已经取得了一定的研究成果，包括物流网络优化算法、多式联运网络设计、供应链网络优化等。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国外在物流网络结构规划设计方面的研究相对成熟，涉及的研究领域更加广泛，如绿色物流、智能物流、城市物流等。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未来物流网络结构规划设计将更加注重环保、智能和高效等方面的研究，同时结合大数据、人工智能等先进技术进行优化设计。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通过对具体案例的分析和研究，探讨物流网络结构规划设计的原则、方法和实践应用，为相关领域的理论研究和实践活动提供指导。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包括物流网络现状分析、结构规划设计原则和方法、案例研究、结果分析和讨论等方面。其中，案例研究将选取具有代表性的物流网络进行深入研究和分析。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由物流节点（如仓库、配送中心、运输枢纽等）和物流线路（如公路、铁路、水路等）组成的，用于实现物品从供应地向接收地实体流动的网络结构。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实现物品的空间位移和时间传递，提供运输、仓储、配送、包装、流通加工等物流服务。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物流网络类型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根据网络覆盖范围和服务对象的不同，可分为区域物流网络、城市物流网络和企业内部物流网络等。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物流需求涉及不同行业、不同企业和不同产品，具有多样化的特点。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物流需求受到市场波动、季节变化、突发事件等多种因素的影响，具有不确定性。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物流需求对时间的要求较高，需要快速响应和及时处理。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物流需求涉及物品的空间位移，与地理位置和交通状况密切相关。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利用仿真技术对物流网络进行模拟分析，评估网络性能和需求满足情况。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运用数学方法和计算机技术建立物流需求预测模型，进行定量分析和预测。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邀请行业专家或学者对物流需求进行分析和预测。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调查分析法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通过问卷调查、访谈、观察等方式收集物流需求数据，并进行统计分析。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利用历史数据预测未来物流需求趋势和规模。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物流网络需求分析方法和工具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结构规划设计是物流网络优化的重要环节，通过对物流网络中的节点、线路和流量等进行合理规划，提高物流效率，降低物流成本。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实现物流网络的高效运作，提高物流服务水平，满足客户需求，同时降低企业运营成本。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结构规划设计的目标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结构规划设计概述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基于收集的数据，构建物流网络模型，包括节点模型、线路模型和流量模型等。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明确物流网络的需求，包括运输需求、仓储需求、配送需求等。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收集相关的数据，如运输距离、运输时间、运输成本、仓储成本、配送成本等。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优化求解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运用优化算法对模型进行求解，得到最优的物流网络结构规划方案。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对优化后的方案进行评估，包括成本评估、效率评估和服务水平评估等。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结构规划设计流程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https://d.book118.com/306032015040010101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2024-09-25T15:16:30.238</cp:lastPrinted>
  <dcterms:created xsi:type="dcterms:W3CDTF">2024-09-25T07:16:30Z</dcterms:created>
  <dcterms:modified xsi:type="dcterms:W3CDTF">2024-09-25T07:16:32Z</dcterms:modified>
</cp:coreProperties>
</file>