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BCAF8C-8739-4244-97A2-A2CCD1A0EE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408182-0C46-41EB-8AB8-2ABE99D712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991C83-9893-47F6-9C2D-63B20AE69D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4D64C17-FD51-4FF4-A3EE-7CCF7CB638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99A525E-F95F-4BE1-997D-0CD96264AA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550191A-C947-4FB7-B568-BF1C07DAF6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3F5F1BB-3E29-4989-B51B-3103C88A15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01A5424-FCA6-4EA6-A2AF-F9C33BE029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75FCB5A-6863-4C75-9E64-55622B5046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D8083C-F51B-434E-8744-4D84033EC1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4FBF16-E50C-45BE-985C-28FB37E8CB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15.jpeg" /><Relationship Id="rId6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06043015023010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763747" y="997750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针灸治疗膝关节疼痛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44858" y="364824"/>
            <a:ext cx="2792730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8470" y="1110632"/>
            <a:ext cx="2792730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1479" y="1669445"/>
            <a:ext cx="5811370" cy="433728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针灸简介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膝关节疼痛的病因与针灸治疗原理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针灸治疗膝关节疼痛的方法与步骤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针灸治疗膝关节疼痛的注意事项与护理建议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针灸治疗膝关节疼痛的研究进展与未来展望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084424" y="2462858"/>
            <a:ext cx="2009662" cy="1138956"/>
            <a:chOff x="2084424" y="2462858"/>
            <a:chExt cx="200966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084424" y="2462858"/>
              <a:ext cx="200966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针灸简介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38" r="32538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1370" r="11370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743" r="3274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针灸是一种传统的中医疗法，通过刺激人体穴位来调节气血、平衡阴阳，从而达到治疗疾病的目的。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针灸起源于中国，已有数千年的历史，广泛应用于各种病症的治疗。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历史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定义与历史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7716" b="27716"/>
          <a:stretch>
            <a:fillRect/>
          </a:stretch>
        </p:blipFill>
        <p:spPr>
          <a:xfrm>
            <a:off x="3909691" y="1250241"/>
            <a:ext cx="7848600" cy="5248276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针灸的理论基础是经络学说，认为人体内分布着许多经络，连接着各个穴位。通过刺激穴位，可以调节经络的功能，从而达到治疗疾病的效果。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脏腑学说也是针灸的重要理论基础，认为人体内部各个脏腑器官之间相互联系、相互制约，针灸可以通过调节脏腑功能来治疗疾病。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理论基础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脏腑学说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经络学说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优势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针灸治疗具有副作用小、安全可靠、疗效显著等特点，尤其对于一些慢性疾病和疼痛症状，针灸治疗效果较好。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局限性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针灸治疗需要专业医师操作，对于一些急性病症或严重的器质性病变，针灸可能不是首选治疗方法。此外，对于一些特殊人群，如孕妇、儿童等，针灸治疗需谨慎。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t="5566" b="556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针灸的优势与局限性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084424" y="2462858"/>
            <a:ext cx="2009662" cy="1138956"/>
            <a:chOff x="2084424" y="2462858"/>
            <a:chExt cx="200966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084424" y="2462858"/>
              <a:ext cx="200966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1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膝关节疼痛的病因与针灸治疗原理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8652" b="18652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t="16810" b="16810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由于关节软骨磨损、骨质增生等原因导致关节疼痛、僵硬和活动受限。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膝关节骨关节炎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半月板是膝关节内的两块纤维软骨，损伤后可引起膝关节疼痛、肿胀和活动受限。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半月板损伤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膝关节周围的韧带受到损伤，如前交叉韧带、后交叉韧带等，会导致膝关节不稳定和疼痛。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韧带损伤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由于尿酸沉积在膝关节周围，引起的关节炎症和疼痛。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痛风性关节炎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膝关节疼痛的常见病因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疏通经络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调和气血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调和阴阳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镇痛作用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针灸治疗膝关节疼痛的原理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6752" b="16752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6715" r="16715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6715" r="16715"/>
          <a:stretch>
            <a:fillRect/>
          </a:stretch>
        </p:blipFill>
        <p:spPr>
          <a:xfrm>
            <a:off x="6248978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8176" r="1817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针灸能够刺激穴位，调节气血，使经络畅通，从而缓解疼痛。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通过针灸调节气血运行，改善局部血液循环，缓解炎症和疼痛。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针灸能够调节身体内的阴阳平衡，增强身体自愈能力，缓解疼痛。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针灸能够抑制神经传导，起到镇痛作用，缓解膝关节疼痛。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患者因膝关节骨关节炎导致疼痛，经过针灸治疗，疼痛明显缓解，关节活动度增加。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案例一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案例二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案例三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案例四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患者因半月板损伤导致膝关节疼痛，经过针灸治疗，疼痛逐渐消失，关节功能恢复正常。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患者因韧带损伤导致膝关节不稳定和疼痛，经过针灸治疗，疼痛缓解，关节稳定性增强。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患者因痛风性关节炎导致膝关节疼痛，经过针灸治疗，疼痛缓解，尿酸水平恢复正常。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针灸治疗膝关节疼痛的案例分析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084424" y="2462858"/>
            <a:ext cx="2009662" cy="1138956"/>
            <a:chOff x="2084424" y="2462858"/>
            <a:chExt cx="200966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084424" y="2462858"/>
              <a:ext cx="200966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1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针灸治疗膝关节疼痛的方法与步骤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https://d.book118.com/306043015023010033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2024-09-01T14:36:45.153</cp:lastPrinted>
  <dcterms:created xsi:type="dcterms:W3CDTF">2024-09-01T06:36:45Z</dcterms:created>
  <dcterms:modified xsi:type="dcterms:W3CDTF">2024-09-01T06:36:47Z</dcterms:modified>
</cp:coreProperties>
</file>