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212E9-71BA-4A17-9487-1C090136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2AEB0-EF0D-413B-8E92-4B4DAE45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FBF40-6068-46E6-B8C9-E1431417F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E636C-B5DE-445A-9F4D-677DBE7B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278BE-1C5B-4EA1-8830-56BB6363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E5B52-CA7A-4B9A-9F08-00B54731D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BB32C-E822-43CD-B505-28A19110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F6501-CBAB-4FE3-8C93-552D28188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FF571-0B7B-4A16-822E-4F38E9AA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0194C-9594-480E-9ED6-F6CA403D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21912-EB7A-4340-81AC-CC6A8850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4302513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PVC定位器项目实施方案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项目实施内容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预期成果与效益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93" r="338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随着工业自动化和智能制造的快速发展，对高精度定位技术的需求日益增长。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PVC定位器作为一种新型定位技术，具有高精度、高稳定性、易于维护等优点，为工业自动化领域带来了新的突破。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通过PVC定位器的应用，实现快速、准确的定位，提高生产线的自动化水平和生产效率。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采用PVC定位器可减少传统定位方式的设备和人力投入，降低生产成本。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高精度定位确保产品加工和装配的准确性，从而提高产品质量。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推动工业自动化发展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PVC定位器的推广应用将促进工业自动化技术的进步，提高我国制造业的国际竞争力。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创造经济效益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项目实施将为企业带来可观的经济效益，包括提高产量、降低成本等。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促进产业升级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PVC定位器的广泛应用将带动相关产业链的发展，促进产业升级和转型。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创新性、功能性、安全性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采用先进的设计理念和材料，确保PVC定位器的性能和功能达到行业领先水平。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根据实际需求，设计不同规格和功能的PVC定位器，满足客户多样化的需求。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遵循国家和行业标准，确保PVC定位器的安全性能，降低使用风险。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PVC定位器设计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高效性、标准化、可持续性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优化生产流程，提高生产效率，降低生产成本。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制定标准化的生产流程和操作规范，确保产品质量和生产稳定。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采用环保材料和工艺，降低能耗和排放，实现可持续发展。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可持续性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生产流程规划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全面性、准确性、及时性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对PVC定位器的各项性能指标进行全面检测，确保产品质量符合要求。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采用高精度的检测设备和标准，保证检测结果的准确性。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快速响应质量异常，及时处理和反馈，确保产品质量稳定。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质量检测与控制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专业性、规范性、安全性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由专业技术人员进行安装与调试，确保PVC定位器的性能得到充分发挥。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遵循安装与调试操作规程，确保工作过程符合相关标准和规定。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确保安装与调试过程中的安全措施到位，防止意外事故的发生。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前期准备阶段：1-2个月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上线与部署阶段：1-2个月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开发与测试阶段：3-4个月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后期维护与优化阶段：持续进行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负责整体项目管理和协调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质量保证团队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运维团队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负责开发、测试和部署工作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负责测试和验收工作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负责上线后的维护和优化工作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https://d.book118.com/306043025131010032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2024-08-31T16:15:06.755</cp:lastPrinted>
  <dcterms:created xsi:type="dcterms:W3CDTF">2024-08-31T08:15:06Z</dcterms:created>
  <dcterms:modified xsi:type="dcterms:W3CDTF">2024-08-31T08:15:09Z</dcterms:modified>
</cp:coreProperties>
</file>