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058F9-C521-4212-84FB-6A076843A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CC69A-602E-4262-A43F-D7860214E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28227-89AF-4E7F-B968-04341245E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DB0FF-F95A-4954-835D-720C997FD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E0FE58-03CC-4573-9767-0CAC2A68C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845384-EBDA-4DE9-BEE5-E4C67C456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239A78-7EA3-4C41-9E40-F3F0DD6D1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8E922-1CAE-4602-AAD6-52627665D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834BD-6CFC-453D-97EE-CFD226573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63D3A-721B-48F7-AC8B-C29054480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81581-EF0A-4BE5-9006-5EB1A9B6C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264" r:id="rId2"/>
    <p:sldLayoutId id="2147487265" r:id="rId3"/>
    <p:sldLayoutId id="2147487266" r:id="rId4"/>
    <p:sldLayoutId id="2147487267" r:id="rId5"/>
    <p:sldLayoutId id="2147487268" r:id="rId6"/>
    <p:sldLayoutId id="2147487269" r:id="rId7"/>
    <p:sldLayoutId id="2147487270" r:id="rId8"/>
    <p:sldLayoutId id="2147487271" r:id="rId9"/>
    <p:sldLayoutId id="2147487272" r:id="rId10"/>
    <p:sldLayoutId id="214748727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43142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代谢联系与调节PPT课件大纲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代谢联系与调节概述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代谢联系与调节的分类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代谢联系与调节的实例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代谢联系与调节的研究方法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代谢联系与调节的应用前景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代谢联系与调节概述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代谢的定义和重要性</a:t>
            </a:r>
            <a:endParaRPr lang="zh-CN" altLang="en-US"/>
          </a:p>
        </p:txBody>
      </p:sp>
      <p:sp>
        <p:nvSpPr>
          <p:cNvPr id="1049040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代谢：生物体内所有化学反应的总称，包括合成代谢和分解代谢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重要性：代谢是生命活动的基础，是生物体维持生命、生长、繁殖和适应环境的关键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代谢联系：生物体内各种代谢过程相互联系，相互影响，共同维持生命活动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代谢调节：生物体通过多种机制调节代谢过程，以适应环境变化和维持体内平衡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代谢联系与调节的概念</a:t>
            </a:r>
            <a:endParaRPr lang="zh-CN" altLang="en-US"/>
          </a:p>
        </p:txBody>
      </p:sp>
      <p:sp>
        <p:nvSpPr>
          <p:cNvPr id="1049110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2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4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6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18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代谢调节：生物体通过多种机制对代谢过程进行调控，以维持内环境的稳定和适应环境的变化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0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代谢联系：生物体内各种代谢过程之间的相互联系和相互作用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代谢联系与调节的重要性：维持生物体的正常生理功能，适应环境的变化，保证生物体的生存和发展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代谢联系与调节的研究方法：实验生物学、生物化学、分子生物学、系统生物学等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代谢调节的机制</a:t>
            </a:r>
            <a:endParaRPr lang="zh-CN" altLang="en-US"/>
          </a:p>
        </p:txBody>
      </p:sp>
      <p:sp>
        <p:nvSpPr>
          <p:cNvPr id="1049172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激素调节：通过激素的释放和作用，调节代谢过程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酶调节：通过酶的活性调节，影响代谢过程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信号传导：通过信号传导途径，调节代谢过程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基因表达：通过基因表达调控，影响代谢过程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代谢联系与调节的分类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激素调节</a:t>
            </a:r>
            <a:endParaRPr lang="zh-CN" altLang="en-US"/>
          </a:p>
        </p:txBody>
      </p:sp>
      <p:sp>
        <p:nvSpPr>
          <p:cNvPr id="10493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8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激素种类：包括生长激素、甲状腺激素、胰岛素等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激素作用：调节新陈代谢、生长发育、生殖等生理过程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0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激素分泌：由内分泌腺体分泌，如垂体、甲状腺、胰腺等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2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激素受体：激素与细胞表面的受体结合，产生生物效应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神经调节</a:t>
            </a:r>
            <a:endParaRPr lang="zh-CN" altLang="en-US"/>
          </a:p>
        </p:txBody>
      </p:sp>
      <p:sp>
        <p:nvSpPr>
          <p:cNvPr id="10493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8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神经递质：如乙酰胆碱、去甲肾上腺素等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受体：如乙酰胆碱受体、去甲肾上腺素受体等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0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信号传递：神经递质与受体结合，产生生物电活动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2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作用机制：通过神经递质和受体的相互作用，调节代谢过程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细胞内信号转导</a:t>
            </a:r>
            <a:endParaRPr lang="zh-CN" altLang="en-US"/>
          </a:p>
        </p:txBody>
      </p:sp>
      <p:sp>
        <p:nvSpPr>
          <p:cNvPr id="1049446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4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信号转导过程：受体与配体结合、信号转导分子激活、信号转导分子与效应分子结合、效应分子激活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信号转导途径：受体酪氨酸激酶、非受体酪氨酸激酶、G蛋白偶联受体等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信号转导作用：调控细胞生长、分化、凋亡等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信号转导异常：可能导致疾病，如癌症、糖尿病等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基因表达调控</a:t>
            </a:r>
            <a:endParaRPr lang="zh-CN" altLang="en-US"/>
          </a:p>
        </p:txBody>
      </p:sp>
      <p:sp>
        <p:nvSpPr>
          <p:cNvPr id="1049508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转录调控：通过调节基因转录过程来控制基因表达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翻译调控：通过调节蛋白质翻译过程来控制基因表达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转录后调控：通过调节mRNA稳定性、翻译效率等来控制基因表达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信号传导调控：通过信号传导途径来控制基因表达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代谢联系与调节的实例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糖代谢的调节</a:t>
            </a:r>
            <a:endParaRPr lang="zh-CN" altLang="en-US"/>
          </a:p>
        </p:txBody>
      </p:sp>
      <p:sp>
        <p:nvSpPr>
          <p:cNvPr id="10496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75267" y="168824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96415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18"/>
          <p:cNvSpPr/>
          <p:nvPr>
            <p:custDataLst>
              <p:tags r:id="rId4"/>
            </p:custDataLst>
          </p:nvPr>
        </p:nvSpPr>
        <p:spPr>
          <a:xfrm>
            <a:off x="6485727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19"/>
          <p:cNvSpPr/>
          <p:nvPr>
            <p:custDataLst>
              <p:tags r:id="rId5"/>
            </p:custDataLst>
          </p:nvPr>
        </p:nvSpPr>
        <p:spPr>
          <a:xfrm flipV="1">
            <a:off x="6358201" y="186255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71181" y="168888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93610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任意多边形 4"/>
          <p:cNvSpPr/>
          <p:nvPr>
            <p:custDataLst>
              <p:tags r:id="rId8"/>
            </p:custDataLst>
          </p:nvPr>
        </p:nvSpPr>
        <p:spPr>
          <a:xfrm>
            <a:off x="782922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5"/>
          <p:cNvSpPr/>
          <p:nvPr>
            <p:custDataLst>
              <p:tags r:id="rId9"/>
            </p:custDataLst>
          </p:nvPr>
        </p:nvSpPr>
        <p:spPr>
          <a:xfrm flipV="1">
            <a:off x="654755" y="186255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82922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胰岛素和胰高血糖素的作用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85727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糖异生的调节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96600" y="170170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18388" y="447460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任意多边形 11"/>
          <p:cNvSpPr/>
          <p:nvPr>
            <p:custDataLst>
              <p:tags r:id="rId14"/>
            </p:custDataLst>
          </p:nvPr>
        </p:nvSpPr>
        <p:spPr>
          <a:xfrm>
            <a:off x="3707701" y="251428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任意多边形 12"/>
          <p:cNvSpPr/>
          <p:nvPr>
            <p:custDataLst>
              <p:tags r:id="rId15"/>
            </p:custDataLst>
          </p:nvPr>
        </p:nvSpPr>
        <p:spPr>
          <a:xfrm flipV="1">
            <a:off x="3580174" y="187601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2653" y="172669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4442" y="449831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任意多边形 25"/>
          <p:cNvSpPr/>
          <p:nvPr>
            <p:custDataLst>
              <p:tags r:id="rId18"/>
            </p:custDataLst>
          </p:nvPr>
        </p:nvSpPr>
        <p:spPr>
          <a:xfrm>
            <a:off x="9263113" y="253927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任意多边形 26"/>
          <p:cNvSpPr/>
          <p:nvPr>
            <p:custDataLst>
              <p:tags r:id="rId19"/>
            </p:custDataLst>
          </p:nvPr>
        </p:nvSpPr>
        <p:spPr>
          <a:xfrm flipV="1">
            <a:off x="9136228" y="190100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63754" y="324868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糖代谢与脂肪代谢的相互关系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7701" y="322369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糖原合成与分解的调节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https://d.book118.com/306043142232010031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宋体</vt:lpstr>
      <vt:lpstr>Office Theme</vt:lpstr>
      <vt:lpstr>代谢联系与调节PPT课件大纲</vt:lpstr>
      <vt:lpstr>目录</vt:lpstr>
      <vt:lpstr>单击添加章节标题</vt:lpstr>
      <vt:lpstr>代谢联系与调节概述</vt:lpstr>
      <vt:lpstr>代谢的定义和重要性</vt:lpstr>
      <vt:lpstr>代谢联系与调节的概念</vt:lpstr>
      <vt:lpstr>代谢调节的机制</vt:lpstr>
      <vt:lpstr>代谢联系与调节的分类</vt:lpstr>
      <vt:lpstr>激素调节</vt:lpstr>
      <vt:lpstr>神经调节</vt:lpstr>
      <vt:lpstr>细胞内信号转导</vt:lpstr>
      <vt:lpstr>基因表达调控</vt:lpstr>
      <vt:lpstr>代谢联系与调节的实例</vt:lpstr>
      <vt:lpstr>糖代谢的调节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2024-08-30T16:59:56.633</cp:lastPrinted>
  <dcterms:created xsi:type="dcterms:W3CDTF">2024-08-30T08:59:56Z</dcterms:created>
  <dcterms:modified xsi:type="dcterms:W3CDTF">2024-08-30T08:59:59Z</dcterms:modified>
</cp:coreProperties>
</file>