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261CD1-A2B0-4D58-9107-66FEE07F3B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D35A34-18B1-4B68-B859-0BA4F43D25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A0683D-CCE5-45BF-A791-52EF49F9C5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D980B9-3997-42C6-A65F-5879DAD0B5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BF99537-FAC6-48B9-A820-3891B3A218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845F1E4-8EC7-4724-BBD7-4391F83BAF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46AF08F-0E6C-4A62-8FBF-F042E4B883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BA934B-60C8-4DE7-B8D0-8ED7BD1598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0393BB-E57A-43A7-8BDD-574B26B0EA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E17A31-AF00-44AA-9EE0-ED9CC1FA32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3EBEFA-D3EE-49FD-851B-897AC730D5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6044001033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产品质量工作总结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产品质量工作成果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产品质量管理体系建设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产品质量控制过程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产品质量问题分析与改进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供应商管理与合作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未来产品质量工作展望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20" b="252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提升产品质量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通过总结过去的工作经验和教训，改进产品质量管理流程，提高产品质量水平。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满足客户需求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关注客户反馈和市场需求，不断优化产品设计和生产过程，提升客户满意度。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促进企业发展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优质的产品质量是企业核心竞争力的重要组成部分，通过提高产品质量水平，增强企业市场竞争力，推动企业持续发展。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60834" y="4130676"/>
            <a:ext cx="143933" cy="14393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763829" y="2541248"/>
            <a:ext cx="2267763" cy="1218088"/>
            <a:chOff x="763829" y="2541248"/>
            <a:chExt cx="2267763" cy="1218088"/>
          </a:xfrm>
        </p:grpSpPr>
        <p:sp>
          <p:nvSpPr>
            <p:cNvPr id="26" name="TextBox 26"/>
            <p:cNvSpPr txBox="1"/>
            <p:nvPr/>
          </p:nvSpPr>
          <p:spPr>
            <a:xfrm>
              <a:off x="763829" y="2541248"/>
              <a:ext cx="2267763" cy="1218088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产品质量管理体系建设情况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3095436" y="4987041"/>
            <a:ext cx="2267763" cy="1218088"/>
            <a:chOff x="3095436" y="4987041"/>
            <a:chExt cx="2267763" cy="1218088"/>
          </a:xfrm>
        </p:grpSpPr>
        <p:sp>
          <p:nvSpPr>
            <p:cNvPr id="28" name="TextBox 28"/>
            <p:cNvSpPr txBox="1"/>
            <p:nvPr/>
          </p:nvSpPr>
          <p:spPr>
            <a:xfrm>
              <a:off x="3095436" y="4987041"/>
              <a:ext cx="2267763" cy="1218088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供应商质量管理情况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7054044" y="4987041"/>
            <a:ext cx="2267763" cy="1218088"/>
            <a:chOff x="7054044" y="4987041"/>
            <a:chExt cx="2267763" cy="1218088"/>
          </a:xfrm>
        </p:grpSpPr>
        <p:sp>
          <p:nvSpPr>
            <p:cNvPr id="30" name="TextBox 30"/>
            <p:cNvSpPr txBox="1"/>
            <p:nvPr/>
          </p:nvSpPr>
          <p:spPr>
            <a:xfrm>
              <a:off x="7054044" y="4987041"/>
              <a:ext cx="2267763" cy="1218088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客户满意度调查结果及分析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8972595" y="2757148"/>
            <a:ext cx="2267763" cy="1218088"/>
            <a:chOff x="8972595" y="2757148"/>
            <a:chExt cx="2267763" cy="1218088"/>
          </a:xfrm>
        </p:grpSpPr>
        <p:sp>
          <p:nvSpPr>
            <p:cNvPr id="32" name="TextBox 32"/>
            <p:cNvSpPr txBox="1"/>
            <p:nvPr/>
          </p:nvSpPr>
          <p:spPr>
            <a:xfrm>
              <a:off x="8972595" y="2757148"/>
              <a:ext cx="2267763" cy="1218088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产品质量控制及改进情况</a:t>
              </a:r>
            </a:p>
          </p:txBody>
        </p:sp>
      </p:grpSp>
      <p:sp>
        <p:nvSpPr>
          <p:cNvPr id="33" name="Freeform 33"/>
          <p:cNvSpPr/>
          <p:nvPr/>
        </p:nvSpPr>
        <p:spPr>
          <a:xfrm>
            <a:off x="3095436" y="2932359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186361" y="1337322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5685709" y="2892389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7185067" y="1745822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7" name="Group 37"/>
          <p:cNvGrpSpPr/>
          <p:nvPr/>
        </p:nvGrpSpPr>
        <p:grpSpPr>
          <a:xfrm>
            <a:off x="7802444" y="2287786"/>
            <a:ext cx="461677" cy="550831"/>
            <a:chOff x="7802444" y="2287786"/>
            <a:chExt cx="461677" cy="550831"/>
          </a:xfrm>
        </p:grpSpPr>
        <p:sp>
          <p:nvSpPr>
            <p:cNvPr id="38" name="Freeform 38"/>
            <p:cNvSpPr/>
            <p:nvPr/>
          </p:nvSpPr>
          <p:spPr>
            <a:xfrm>
              <a:off x="7968655" y="2393704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7802444" y="2287786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3614276" y="3475144"/>
            <a:ext cx="664559" cy="579787"/>
            <a:chOff x="3614276" y="3475144"/>
            <a:chExt cx="664559" cy="579787"/>
          </a:xfrm>
        </p:grpSpPr>
        <p:sp>
          <p:nvSpPr>
            <p:cNvPr id="41" name="Freeform 41"/>
            <p:cNvSpPr/>
            <p:nvPr/>
          </p:nvSpPr>
          <p:spPr>
            <a:xfrm>
              <a:off x="3614276" y="3614495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3959938" y="3475144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6455230" y="3620596"/>
            <a:ext cx="577692" cy="614458"/>
            <a:chOff x="6455230" y="3620596"/>
            <a:chExt cx="577692" cy="614458"/>
          </a:xfrm>
        </p:grpSpPr>
        <p:sp>
          <p:nvSpPr>
            <p:cNvPr id="44" name="Freeform 44"/>
            <p:cNvSpPr/>
            <p:nvPr/>
          </p:nvSpPr>
          <p:spPr>
            <a:xfrm>
              <a:off x="6793178" y="3620596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6455230" y="3805762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6594677" y="3921682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6702786" y="3871485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8" name="Group 48"/>
          <p:cNvGrpSpPr/>
          <p:nvPr/>
        </p:nvGrpSpPr>
        <p:grpSpPr>
          <a:xfrm>
            <a:off x="5009105" y="2064915"/>
            <a:ext cx="559445" cy="701973"/>
            <a:chOff x="5009105" y="2064915"/>
            <a:chExt cx="559445" cy="701973"/>
          </a:xfrm>
        </p:grpSpPr>
        <p:sp>
          <p:nvSpPr>
            <p:cNvPr id="49" name="Freeform 49"/>
            <p:cNvSpPr/>
            <p:nvPr/>
          </p:nvSpPr>
          <p:spPr>
            <a:xfrm>
              <a:off x="5400317" y="2064915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5182698" y="2160634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5009105" y="2421786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产品质量工作成果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通过严格的质量控制和检验流程，产品合格率从过去的90%提升到了现在的98%，显著减少了不良品率。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产品质量合格率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经过技术改进和工艺优化，产品性能稳定性得到了大幅提升，有效降低了客户投诉率。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产品性能稳定性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33333" r="3333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建立了完善的产品质量追溯体系，实现了从原材料到成品的全程质量监控，提高了问题处理的效率和准确性。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产品质量追溯体系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产品质量提升情况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客户反馈处理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针对客户反馈的问题，我们及时响应并处理，积极改进产品质量和服务水平，赢得了客户的信任和好评。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客户满意度得分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通过定期的客户满意度调查，发现客户对产品质量的满意度得分持续提高，表明我们的产品质量得到了客户的认可和信赖。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客户关系维护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我们注重与客户的沟通和交流，定期回访客户，了解客户需求和意见，及时改进产品和服务，保持了良好的客户关系。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9542" r="2954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客户满意度调查结果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我们的产品在多个行业评选中获得了“优质产品”、“信得过产品”等荣誉称号，证明了我们在产品质量方面的卓越表现。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产品质量奖项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公司被评为“质量管理先进单位”、“守合同重信用企业”等称号，体现了我们在企业管理和诚信经营方面的优秀表现。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企业荣誉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我们的质量管理人员也多次获得“优秀质量工作者”、“质量管理先进个人”等荣誉称号，彰显了我们在质量管理领域的专业能力和突出贡献。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个人荣誉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获奖与荣誉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产品质量管理体系建设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质量管理流程优化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对质量管理流程进行了全面梳理和优化，提高了流程的合理性和效率。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质量管理信息化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建立了质量管理信息化平台，实现了质量数据的实时采集、分析和处理。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质量管理体系文件化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完成了质量管理体系文件的编写、修订和发布，包括质量手册、程序文件、作业指导书等。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质量管理体系完善情况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根据国家和行业标准，结合企业实际，制定了产品质量标准、检验标准和验收标准。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质量标准制定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质量标准宣贯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质量标准执行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通过培训、宣传等方式，确保员工对质量标准有清晰的认识和理解。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建立了严格的质量检验和验收制度，确保产品符合质量标准要求。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质量标准制定与执行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针对不同岗位的员工，开展了质量管理知识、技能和方法的培训，提高了员工的质量意识和能力。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质量培训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通过企业内部刊物、宣传栏、标语等多种方式，宣传质量理念、质量文化和质量成果，营造了全员关注质量的氛围。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质量宣传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组织开展了质量月、质量周等质量活动，激发了员工参与质量管理的积极性和创造性。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质量活动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质量培训与宣传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产品质量控制过程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建立严格的供应商选择和评估机制，确保供应商具备稳定的质量保证能力和良好的信誉。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375" r="133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供应商选择与评估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对每批进货的原材料进行严格的检验，包括外观、尺寸、性能等方面，确保原材料符合质量要求。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原材料检验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建立合理的原材料存储和保管制度，防止原材料在存储过程中发生变质、损坏等问题。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原材料存储与保管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原材料质量控制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https://d.book118.com/306044001033010040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2024-09-06T10:26:42.668</cp:lastPrinted>
  <dcterms:created xsi:type="dcterms:W3CDTF">2024-09-06T02:26:42Z</dcterms:created>
  <dcterms:modified xsi:type="dcterms:W3CDTF">2024-09-06T02:26:44Z</dcterms:modified>
</cp:coreProperties>
</file>