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C1EA284-C282-4E14-AE4D-C55F1B30CC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9AFCFDF-0EB7-4D04-99C9-6A18BFEAAA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462D076-2718-4925-BC1C-466F993950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040EE0B-E95F-4C11-8FD1-C78EF799E89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69A5A47-D628-45C3-B798-D6323345B99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CC394A6-A122-49C3-A21A-F54287D594D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83D2BF4-E3B5-49CE-B966-2FF8B9D361A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21CE895-30DB-4506-B427-C77E5C7AB89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160407B-B4C9-473F-B299-8F12845AB4C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52D6B27-6F01-4731-B9D9-35B35FB3CB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0C65EBB-B7B2-465B-B2CF-F146DC3EA93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06044130032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424273" y="2083443"/>
            <a:ext cx="9343454"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175" b="1">
                <a:solidFill>
                  <a:srgbClr val="000000">
                    <a:alpha val="100000"/>
                  </a:srgbClr>
                </a:solidFill>
                <a:latin typeface="Microsoft Yahei"/>
                <a:ea typeface="Microsoft Yahei"/>
                <a:cs typeface="Microsoft Yahei"/>
              </a:rPr>
              <a:t>湖泊生态系统退化机理及修复理论与技术研究</a:t>
            </a:r>
          </a:p>
        </p:txBody>
      </p:sp>
      <p:sp>
        <p:nvSpPr>
          <p:cNvPr id="3" name="AutoShape 3"/>
          <p:cNvSpPr/>
          <p:nvPr/>
        </p:nvSpPr>
        <p:spPr>
          <a:xfrm>
            <a:off x="4341788" y="3875459"/>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4779214" y="4075345"/>
            <a:ext cx="263357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Microsoft Yahei"/>
                <a:ea typeface="Microsoft Yahei"/>
                <a:cs typeface="Microsoft Yahei"/>
              </a:rPr>
              <a:t>汇报人：AA</a:t>
            </a:r>
          </a:p>
        </p:txBody>
      </p:sp>
      <p:sp>
        <p:nvSpPr>
          <p:cNvPr id="5" name="AutoShape 5"/>
          <p:cNvSpPr/>
          <p:nvPr/>
        </p:nvSpPr>
        <p:spPr>
          <a:xfrm>
            <a:off x="4341788" y="4791058"/>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4560501" y="4990945"/>
            <a:ext cx="307099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Microsoft Yahei"/>
                <a:ea typeface="Microsoft Yahei"/>
                <a:cs typeface="Microsoft Yahei"/>
              </a:rPr>
              <a:t>2024-01-20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湖泊生态系统概述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湖泊生态系统退化现状及原因</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湖泊生态系统修复理论与技术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湖泊生态系统退化机理研究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湖泊生态系统修复实践探索</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未来展望与挑战</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01</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湖泊生态系统概述</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2524" r="32524"/>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86" r="3038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湖泊生态系统是由湖泊水体及其所承载的各种生物和非生物组分相互作用而形成的一个自然综合体。</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湖泊生态系统具有水域广阔、生物多样性丰富、生态功能复杂等特点，是地球表面重要的生态系统类型之一。</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湖泊生态系统定义与特点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湖泊生态系统包括湖泊水体、湖岸带、湖底沉积物以及其中的各种生物和非生物组分，各组分之间通过物质循环和能量流动相互关联。</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湖泊生态系统具有调节气候、净化水质、提供生物栖息地、维持生物多样性等多种生态功能，对人类社会和自然环境具有重要意义。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湖泊生态系统结构与功能</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功能</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结构</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湖泊生态系统为人类提供了丰富的生态服务，如水资源供应、渔业资源、休闲旅游、气候调节等，对人类社会经济发展具有重要作用。</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生态服务价值</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湖泊生态系统是众多野生动植物的重要栖息地，对于保护生物多样性、维护生态平衡具有重要意义。</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生物多样性保护</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湖泊生态系统是研究地球生态系统结构、功能和演化的重要对象，对于推动生态学、环境科学等学科发展具有重要作用。</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科学研究价值</a:t>
            </a:r>
          </a:p>
        </p:txBody>
      </p:sp>
      <p:pic>
        <p:nvPicPr>
          <p:cNvPr id="9" name="Picture 9"/>
          <p:cNvPicPr>
            <a:picLocks noChangeAspect="1"/>
          </p:cNvPicPr>
          <p:nvPr/>
        </p:nvPicPr>
        <p:blipFill>
          <a:blip r:embed="rId2"/>
          <a:srcRect l="16667" r="16667"/>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湖泊生态系统重要性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02</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湖泊生态系统退化现状及原因</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湖泊水体富营养化严重，藻类大量繁殖，导致水质变劣，透明度降低。</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水质恶化</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生物多样性减少</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生态系统功能退化</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20" name="Picture 20"/>
          <p:cNvPicPr>
            <a:picLocks noChangeAspect="1"/>
          </p:cNvPicPr>
          <p:nvPr/>
        </p:nvPicPr>
        <p:blipFill>
          <a:blip r:embed="rId4"/>
          <a:srcRect t="17958" b="1795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湖泊生物群落结构简化，敏感物种消失，耐污物种成为优势种。</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湖泊生态系统的物质循环、能量流动和信息传递等功能受到损害。</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湖泊生态系统退化现状</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外源污染</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工业废水、生活污水和农业面源污染等外源污染物大量排入湖泊，导致湖泊水质恶化。</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内源污染</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湖泊底泥中富含的营养物质在适当条件下释放到水体中，加剧水体富营养化。</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生态破坏</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人类活动如围湖造田、过度捕捞等破坏了湖泊生态系统的完整性，导致生物多样性减少。</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湖泊生态系统退化原因</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水资源短缺</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湖泊水质恶化导致水资源短缺，影响周边地区居民生活和工农业生产。</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生态安全威胁</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湖泊生态系统退化威胁区域生态安全，可能导致生态灾害频发。</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社会经济影响</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湖泊生态系统退化对社会经济发展产生负面影响，如旅游业受损、渔业资源减少等。</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湖泊生态系统退化危害</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03</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湖泊生态系统修复理论与技术</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自我修复能力理论</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湖泊生态系统具有一定的自我修复能力，在外部干扰消除后，能够通过自我调整逐步恢复其结构和功能。</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生态位理论</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在湖泊生态系统中，不同生物占据不同的生态位，修复过程中应充分考虑生物间的相互作用及生态位需求。</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生态系统完整性理论</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湖泊生态系统修复应以恢复其完整性为目标，包括生物群落、生境和生态过程的全面恢复。</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湖泊生态系统修复理论</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1388790" y="1727965"/>
            <a:ext cx="2223892" cy="222389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240189"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水质改善技术</a:t>
            </a:r>
          </a:p>
        </p:txBody>
      </p:sp>
      <p:sp>
        <p:nvSpPr>
          <p:cNvPr id="4" name="TextBox 4"/>
          <p:cNvSpPr txBox="1"/>
          <p:nvPr/>
        </p:nvSpPr>
        <p:spPr>
          <a:xfrm>
            <a:off x="839979"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通过物理、化学或生物方法改善湖泊水质，如底泥疏浚、水体曝气、生物膜法等。</a:t>
            </a:r>
          </a:p>
        </p:txBody>
      </p:sp>
      <p:sp>
        <p:nvSpPr>
          <p:cNvPr id="5" name="Freeform 5"/>
          <p:cNvSpPr/>
          <p:nvPr/>
        </p:nvSpPr>
        <p:spPr>
          <a:xfrm>
            <a:off x="1944903" y="2376958"/>
            <a:ext cx="1111666" cy="1111666"/>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4905753" y="1727965"/>
            <a:ext cx="2223892" cy="222389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p:cNvSpPr/>
          <p:nvPr/>
        </p:nvSpPr>
        <p:spPr>
          <a:xfrm>
            <a:off x="5461866" y="2284078"/>
            <a:ext cx="1111666" cy="1111666"/>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3835453"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生物多样性恢复技术</a:t>
            </a:r>
          </a:p>
        </p:txBody>
      </p:sp>
      <p:sp>
        <p:nvSpPr>
          <p:cNvPr id="9" name="TextBox 9"/>
          <p:cNvSpPr txBox="1"/>
          <p:nvPr/>
        </p:nvSpPr>
        <p:spPr>
          <a:xfrm>
            <a:off x="4435243"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通过引入本地物种或培育优势物种，恢复湖泊生物群落结构，提高生物多样性。</a:t>
            </a:r>
          </a:p>
        </p:txBody>
      </p:sp>
      <p:sp>
        <p:nvSpPr>
          <p:cNvPr id="10" name="AutoShape 10"/>
          <p:cNvSpPr/>
          <p:nvPr/>
        </p:nvSpPr>
        <p:spPr>
          <a:xfrm>
            <a:off x="8695449" y="1727965"/>
            <a:ext cx="2223892" cy="2223892"/>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Freeform 11"/>
          <p:cNvSpPr/>
          <p:nvPr/>
        </p:nvSpPr>
        <p:spPr>
          <a:xfrm>
            <a:off x="9368750" y="2352498"/>
            <a:ext cx="902208" cy="926058"/>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TextBox 12"/>
          <p:cNvSpPr txBox="1"/>
          <p:nvPr/>
        </p:nvSpPr>
        <p:spPr>
          <a:xfrm>
            <a:off x="7546848"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生态工程技术</a:t>
            </a:r>
          </a:p>
        </p:txBody>
      </p:sp>
      <p:sp>
        <p:nvSpPr>
          <p:cNvPr id="13" name="TextBox 13"/>
          <p:cNvSpPr txBox="1"/>
          <p:nvPr/>
        </p:nvSpPr>
        <p:spPr>
          <a:xfrm>
            <a:off x="8146638"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运用生态工程原理和方法，构建人工湿地、生态浮岛等，提高湖泊生态系统的稳定性和自净能力。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湖泊生态系统修复技术</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https://d.book118.com/306044130032010044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2024-09-12T10:24:01.344</cp:lastPrinted>
  <dcterms:created xsi:type="dcterms:W3CDTF">2024-09-12T02:24:01Z</dcterms:created>
  <dcterms:modified xsi:type="dcterms:W3CDTF">2024-09-12T02:24:03Z</dcterms:modified>
</cp:coreProperties>
</file>