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2FB27-0C64-403A-9E10-6CDC2BD02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1040A-FC91-4A13-A5E5-C70D030B4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2A333-ED28-44BD-BB76-B6A55C3B0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BDFE6-F06D-48E7-AA93-C18EC4397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90085C-7A3C-44F2-A7EC-F1C5BBA96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D9D4E6-6978-4B93-85AE-2AB3FA40E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01FFD9-CAE2-4C0F-BA8F-1EF49A479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10CCE4-BDD5-4A7E-8522-9F3B2D8E7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18224-BE81-495C-AE13-470D7DF82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8DA18-C64E-44E8-945E-90A8D52AC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F0CF6-703A-496B-9E63-A79B36ED9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53014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守望相助让心灵放松校园心理危机干预培训专题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校园心理危机现状及影响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守望相助理念与实践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心灵放松技巧与方法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校园心理危机干预策略与措施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教师角色定位与职责担当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随着社会发展，学生面临的心理压力日益增大，心理危机事件频发，急需有效的心理危机干预措施。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应对心理危机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促进心理健康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推动心理教育发展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通过培训，增强师生的心理健康意识，提高应对心理危机的能力，促进校园和谐稳定。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将心理危机干预培训纳入学校教育体系，推动心理教育工作的深入开展。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329" r="1632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介绍心理危机干预培训的主要内容和目标，包括理论知识、实践技能等方面。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明确培训的对象为学校教师、辅导员、心理委员等，并提出相应的培训要求。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阐述培训的方式，如线上课程、线下实践等，以及具体的时间安排和实施计划。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说明培训后预期达到的效果，以及如何对培训效果进行评估和反馈。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培训内容与目标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培训对象与要求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培训方式与安排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培训效果与评估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校园心理危机现状及影响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校园心理危机是指学生在校园生活中遇到的各种心理问题，导致其心理状态失衡，出现焦虑、抑郁、自卑、自闭等不良情绪，甚至产生自杀意念或行为。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校园心理危机主要包括学业压力、人际关系、情感困扰、自我认知障碍、网络成瘾等多种类型。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校园心理危机定义与类型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校园心理危机现状分析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发生率上升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随着社会竞争日益激烈，学生面临的压力越来越大，校园心理危机发生率逐年上升。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识别率不足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部分学生对自身心理问题缺乏认识，加上学校心理辅导资源有限，导致一些心理危机未能及时发现和干预。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干预效果参差不齐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虽然越来越多的学校开始重视心理危机干预工作，但干预效果参差不齐，部分学生仍无法得到有效的帮助。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281" r="202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心理危机导致学生情绪低落，注意力不集中，记忆力减退，从而影响学业成绩。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学业成绩下滑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心理危机使学生变得敏感多疑，难以与他人建立良好的人际关系，甚至产生社交恐惧。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长期的心理危机可能导致学生出现失眠、食欲不振、免疫力下降等身体症状，甚至引发焦虑症、抑郁症等心理疾病。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身心健康受损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严重的心理危机可能使学生产生自杀意念或行为，给家庭和学校带来极大的伤害和损失。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极端行为风险增加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校园心理危机对学生影响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守望相助理念与实践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守望相助强调个体间的相互关心与支持，通过彼此间的帮助来共同应对困难和挑战。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互助精神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该理念倡导构建一个团结、互助的共同体，使每个人都能感受到归属感和安全感。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共同体意识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守望相助要求每个成员都承担起关心他人、帮助他人的责任，共同维护整体的和谐与稳定。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责任意识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守望相助理念解读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通过课程、讲座等形式，传授学生心理健康知识，提高其心理素质和自我调节能力。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设立心理辅导室，为学生提供专业的心理咨询和辅导服务，解决其心理问题和增强心理韧性。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心理辅导与咨询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建立心理危机干预机制，对学生中出现的严重心理问题进行及时干预，防止不良后果的发生。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守望相助在校园中应用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某中学心理健康教育实践。该校注重心理健康教育，通过多样化的教育形式，有效提高了学生的心理素质。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某高校心理危机干预实践。该校通过建立完善的心理危机干预体系，成功帮助学生度过了心理困境。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在实践中，要注重学生的个体差异，采取针对性的措施；同时，要加强与家长的沟通与合作，共同关注学生的心理健康。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实践经验分享与案例分析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心灵放松技巧与方法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深呼吸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通过深呼吸，使肺部充分吸入氧气，帮助身体和心灵放松。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腹式呼吸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用腹部肌肉控制呼吸，使呼吸更加深长和缓慢，有助于缓解紧张和焦虑。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呼吸配合想象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在深呼吸的同时，想象自己身处宁静舒适的环境中，进一步增强放松效果。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呼吸放松法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https://d.book118.com/306053014123010043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2024-09-11T11:50:28.925</cp:lastPrinted>
  <dcterms:created xsi:type="dcterms:W3CDTF">2024-09-11T03:50:28Z</dcterms:created>
  <dcterms:modified xsi:type="dcterms:W3CDTF">2024-09-11T03:50:31Z</dcterms:modified>
</cp:coreProperties>
</file>