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A7D30-45B3-4A10-9CDE-769EC78FD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AB46E-B1F4-4529-92F6-1DCD41F36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E4D42-A10B-47C0-8A86-819F82C57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27055-B176-4994-B25B-7C6985295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C48B1-1FE2-43C6-9921-9D5B60848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AB1EC-C19D-44B7-B476-09D8DD64F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98639-572F-4807-A27A-EAE85D7B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717E0-9181-4BA2-8C9C-E5D58B212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6E88A-5B8D-44B4-B72B-6C499EE82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7B8F0-C808-41D3-BE4B-2C7C29AC4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703C8-8A4C-4CE9-A9B8-627DDBD58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53200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《树立健康的爱情观》ppt课件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爱情观的形成与影响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健康爱情观的要素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如何树立健康爱情观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爱情观的误区与挑战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健康爱情观的实践与应用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结论：培养健康爱情观的启示与展望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爱情观的形成与影响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07" r="275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人们对爱情、婚姻、恋爱关系的认知、态度和价值观的综合体现。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能够促进个人成长、幸福和人际关系和谐发展的爱情观念。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健康的爱情观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23" b="146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2" b="16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61" b="51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爱情观的形成过程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家庭环境、父母关系、家庭教育等对个人爱情观的塑造具有重要影响。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社会文化背景、传统观念、媒体信息等也会影响人们对爱情的理解和态度。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个人经历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个人成长过程中的情感体验、恋爱关系等也会对爱情观的形成产生影响。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健康的爱情观有助于维护个人心理健康，增强自我认同和幸福感。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爱情观对个人的人际关系，特别是亲密关系的质量和稳定性具有重要影响。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健康的爱情观有助于个人的人生发展，包括事业、家庭、社会角色等方面。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爱情观对个人生活的影响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健康爱情观的要素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尊重对方的独立性和个性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在爱情关系中，双方应该彼此尊重对方的独立性和个性，不试图改变对方，接受并欣赏彼此的差异。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理解对方的情感和需求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健康的爱情观需要理解对方的情感和需求，关心和支持对方，以及尝试从对方的角度去理解和感受。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19" r="20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信任是健康爱情观的核心要素之一。双方应该建立起信任关系，相信对方的能力和诚信，不轻易猜疑和指责。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在困难时期，双方应该相互支持和鼓励，帮助对方度过难关，共同面对挑战。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信任与支持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开放而真诚的沟通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双方应该保持开放而真诚的沟通，分享彼此的想法、感受和经历，增进彼此的了解和情感联系。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分享生活的点滴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健康的爱情观需要双方愿意分享生活的点滴，无论是快乐还是痛苦，都能共同经历和感受。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健康的爱情观需要双方承担起对关系的责任，包括对彼此的幸福和未来的责任。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对关系的责任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健康的爱情观需要双方有长久的承诺，愿意一起经历人生的起起伏伏，共同创造美好的未来。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长久的承诺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责任与承诺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如何树立健康爱情观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了解自己的价值观、需求和期望，明确自己在爱情关系中的角色和定位。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自我成长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不断提升自己的内在修养和知识储备，增强自己的魅力和吸引力。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学会倾听、表达和反馈，避免误解和冲突。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保持情感上的交流和沟通，增进彼此之间的了解和信任。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情感交流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https://d.book118.com/306053200033010045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2024-09-13T20:53:37.684</cp:lastPrinted>
  <dcterms:created xsi:type="dcterms:W3CDTF">2024-09-13T12:53:37Z</dcterms:created>
  <dcterms:modified xsi:type="dcterms:W3CDTF">2024-09-13T12:53:39Z</dcterms:modified>
</cp:coreProperties>
</file>