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CCC92F-765F-4DF6-88C8-04E6701C9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859169-4AD9-47F6-BD96-7A5D40974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71628D-489C-4E6F-BE89-D47CCAC6B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C9E805-C6D2-43C2-ADB9-56DFC6BCF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DD3649-5B67-4717-A37D-646F316AD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A00274-4D9C-4C70-BC9A-DB0EDDDA0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0262CB-5484-49E1-BF4A-4139275C1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9B8280-345D-4118-9138-64EEFDCDC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11908F-5338-4B22-9203-9FB3A2FC8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5AD7C-4504-4E5C-A676-6BA4AC56A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2AFBA4-BD4B-49D5-9D79-7F9486EC5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05412011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快递与物流服务行业2024年市场营销策略与制度趋势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制度变革对市场营销影响研究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数字化技术在市场营销中应用前景探讨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绿色可持续发展在市场营销中推广实践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快递与物流服务行业已渗透到各个领域，包括电商、制造业、农业等，服务范围不断扩大。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服务范围广泛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随着物联网、大数据、人工智能等技术的不断发展，快递与物流服务行业正逐步实现智能化、自动化。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技术驱动创新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市场参与者众多，竞争日益激烈，价格战、服务战成为常态。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快递与物流服务行业现状及特点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993" r="359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全球快递与物流市场规模已达数万亿美元，并保持稳步增长。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市场规模巨大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随着全球电商市场的不断扩大和新兴市场的崛起，快递与物流服务行业仍有巨大的增长空间。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增长潜力巨大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市场规模与增长潜力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UPS、FedEx、DHL等国际快递巨头凭借强大的网络覆盖和先进的技术优势，在全球市场占据主导地位。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顺丰、中通、韵达等国内快递企业凭借本土化优势和创新能力，迅速崛起并在国内市场占据重要地位。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竞争格局及主要参与者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国内企业迅速崛起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国际巨头主导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3879" r="38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281" b="32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绿色物流成为趋势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随着环保意识的提高和政策法规的推动，绿色物流将成为未来发展的重要趋势。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智能化、自动化加速推进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物联网、大数据、人工智能等技术的不断发展将推动快递与物流服务行业实现智能化、自动化。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跨境电商物流需求增长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随着全球电商市场的不断扩大和跨境电商的兴起，跨境电商物流需求将持续增长。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市场营销策略分析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针对不同客户群体，如电商、制造业、个人用户等，进行精准的市场定位，提供个性化服务。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根据不同地域、行业、规模等因素，对市场进行细分，制定差异化的营销策略。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目标市场定位与细分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提升快递物流服务的时效性、安全性、便捷性，满足客户日益增长的需求。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服务升级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研发新型快递物流服务产品，如智能物流、绿色物流等，提高市场竞争力。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创新产品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产品策略优化与创新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价格策略调整与完善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灵活定价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根据市场需求、成本变化等因素，灵活调整价格策略，保持价格竞争力。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价格透明化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公开透明地展示价格构成，让客户清楚了解费用明细，提高客户信任度。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利用互联网、大数据等技术手段，拓展线上销售渠道，提高市场占有率。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线上渠道拓展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与电商平台、制造业企业等建立紧密合作关系，共同推动物流行业的发展。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合作模式创新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渠道拓展与合作模式创新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制度变革对市场营销影响研究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政策环境改善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政府加大对快递与物流服务行业的扶持力度，出台一系列优惠政策，降低企业运营成本，提高市场竞争力。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法规体系完善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国家加强对行业的监管，完善相关法规体系，规范市场秩序，保障消费者权益。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绿色物流政策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政府推动绿色物流发展，鼓励企业采用环保包装、节能运输等措施，提高行业可持续发展水平。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政策法规调整及影响分析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行业制定更高水平的服务标准，包括时效、安全、便捷等方面，提升行业整体服务质量。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服务标准提升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推动智能化、信息化技术在快递与物流行业的应用，制定相关技术标准，提高企业运营效率。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技术标准规范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建立有效的评估与监督机制，确保行业标准规范得到贯彻执行，保障行业健康有序发展。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评估与监督机制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行业标准规范及实施情况评估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组织架构优化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企业根据自身发展战略和市场环境变化，优化组织架构，提高决策效率和灵活性。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人力资源管理创新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改革人力资源管理模式，注重人才培养和激励机制，提高员工素质和工作积极性。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财务管理透明化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加强企业财务管理透明度，规范财务流程，降低企业运营风险。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企业内部管理制度改革探讨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https://d.book118.com/306054120114010045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2024-09-14T04:59:40.338</cp:lastPrinted>
  <dcterms:created xsi:type="dcterms:W3CDTF">2024-09-13T20:59:40Z</dcterms:created>
  <dcterms:modified xsi:type="dcterms:W3CDTF">2024-09-13T20:59:42Z</dcterms:modified>
</cp:coreProperties>
</file>