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258B4-1679-4130-97D7-356A1A63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DB5F8-909E-4C46-A2F5-F54422CC5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1740-9E62-49C8-B2BA-BB557445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0C569-E35E-4237-B0E5-98063FFE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CFC2E-50FD-4CBC-9D65-3800E859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E3A24-E36E-4FA5-9616-B2607B4B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F4503-6594-4FE3-88E3-70211DB7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2CCD4-0FAF-4C3F-8FA8-1BEDC6048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6182A-2575-4634-B16D-1F8149B7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F4D42-9A70-4850-BB5B-8A61D8899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8CF6D-2686-4257-B22A-0C8961DB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5114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尿路感染护理PPT课件\n## 1.尿路感染概述及病因\n### 1.1尿路感染的基本概念与分类\n### 1.2尿路感染的常见病因及危险因素\n### 1.3尿路感染的发病机制与病理生理\n## 2.尿路感染的临床表现与诊断\n### 2.1尿路感染的常见症状与体征\n### 2.2尿路感染的实验室检查与诊断方法\n### 2.3尿路感染的影像学检查与诊断\n## 3.尿路感染的药物治疗与护理\n### 3.1尿路感染的药物治疗原则与方案\n### 3.2尿路感染患者的护理措施与技巧\n### 3.3尿路感染患者的健康教育与健康促进\n## 4.尿路感染的预防与健康管理\n### 4.1尿路感染的预防策略与措施\n### 4.2尿路感染患者的健康管理与生活方式调整\n### 4.3尿路感染的康复与随访管理\n## 5.尿路感染的特殊类型与处理\n### 5.1尿路感染的复杂性尿路感染与难治性尿路感染\n### 5.2尿路感染的重症感染与脓毒症\n### 5.3尿路感染的儿童与老年患者特点与处理\n## 6.尿路感染的护理案例分析\n### 6.1尿路感染的护理案例介绍与分析\n### 6.2尿路感染的护理干预与措施实施\n### 6.3尿路感染的护理效果与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尿路感染护理PPT课件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尿路感染概述及病因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尿路感染（UTI）是指病原体在尿路内生长、繁殖而引起的感染性疾病</a:t>
                </a:r>
                <a:endParaRPr/>
              </a:p>
            </p:txBody>
          </p:sp>
          <p:sp>
            <p:nvSpPr>
              <p:cNvPr id="2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上尿路感染：包括肾盂肾炎、输尿管炎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下尿路感染：包括膀胱炎、尿道炎</a:t>
                </a:r>
                <a:endParaRPr/>
              </a:p>
            </p:txBody>
          </p:sp>
        </p:grpSp>
        <p:grpSp>
          <p:nvGrpSpPr>
            <p:cNvPr id="22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根据病原体类型，尿路感染可分为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细菌性尿路感染：最常见的病原体为大肠杆菌、克雷伯菌等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非细菌性尿路感染：如病毒性尿路感染、真菌性尿路感染等</a:t>
                </a:r>
                <a:endParaRPr/>
              </a:p>
            </p:txBody>
          </p:sp>
          <p:sp>
            <p:nvSpPr>
              <p:cNvPr id="22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常见病因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细菌感染：大肠杆菌、克雷伯菌等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病毒感染：如单纯疱疹病毒、巨细胞病毒等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真菌感染：如白色念珠菌、光滑念珠菌等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免疫力低下：如糖尿病、艾滋病、长期使用免疫抑制剂等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尿路结构异常：如肾盂积水、输尿管狭窄等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尿路功能障碍：如膀胱过度活动症、神经源性膀胱等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生活习惯：如久坐、憋尿、性生活频繁等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病原体侵入：通过上行感染、血行感染、淋巴感染等途径侵入尿路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炎症反应：病原体刺激尿路黏膜，引起炎症反应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免疫反应：机体产生免疫反应，清除病原体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尿路黏膜损伤：炎症反应导致尿路黏膜充血、水肿、出血等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尿路功能异常：炎症反应导致尿路收缩、痉挛，影响尿液排泄   -全身症状：严重感染时可引起发热、寒战、恶心、呕吐等全身症状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尿路感染的临床表现与诊断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尿频、尿急、尿痛：下尿路感染典型症状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腰痛、腹痛：上尿路感染典型症状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尿血：炎症损伤尿路黏膜，导致尿血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肾区叩痛：上尿路感染常见体征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膀胱区压痛：下尿路感染常见体征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发热、寒战：严重感染时的全身症状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尿常规：检查尿液中白细胞、红细胞、细菌等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尿培养：培养尿液中的病原体，明确感染病原体类型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血常规：检查白细胞计数，评估感染严重程度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临床症状与体征：根据典型症状与体征进行诊断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实验室检查：结合尿常规、尿培养等实验室检查结果进行诊断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影像学检查：如B超、CT等，了解尿路结构异常情况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尿路感染的药物治疗与护理</a:t>
            </a:r>
            <a:endParaRPr/>
          </a:p>
        </p:txBody>
      </p:sp>
      <p:sp>
        <p:nvSpPr>
          <p:cNvPr id="3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抗菌药物治疗：根据病原体类型选择敏感抗菌药物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对症治疗：如解热镇痛、改善尿路功能等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治疗周期：根据病情严重程度，治疗周期一般为7-14天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药物治疗方案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细菌性尿路感染：使用喹诺酮类、头孢类抗菌药物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非细菌性尿路感染：使用抗病毒、抗真菌药物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重症感染：使用碳青霉烯类、糖肽类抗菌药物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尿路感染的药物治疗原则与方案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尿路感染患者的护理措施与技巧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保持尿路清洁：多喝水、勤排尿，避免细菌滋生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休息与营养：保证充足休息，加强营养支持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用药指导：遵医嘱按时服药，定期复查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沟通与心理护理：了解患者心理需求，给予关心与支持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用药护理：观察药物疗效，如出现不良反应及时就诊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生活方式指导：调整生活习惯，降低尿路感染复发风险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认识尿路感染：了解尿路感染的原因、症状、治疗方法等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预防措施：保持良好的生活习惯，避免感染诱因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定期检查：定期进行尿常规、尿培养等检查，及时发现感染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健康促进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增强免疫力：保持良好的作息、饮食、运动习惯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减少复发风险：调整生活方式，如避免久坐、憋尿等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及时就诊：出现尿路感染症状时，及时就诊治疗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尿路感染患者的健康教育与健康促进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https://d.book118.com/306055114054010051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尿路感染护理PPT课件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2024-09-17T00:50:22.315</cp:lastPrinted>
  <dcterms:created xsi:type="dcterms:W3CDTF">2024-09-16T16:50:22Z</dcterms:created>
  <dcterms:modified xsi:type="dcterms:W3CDTF">2024-09-16T16:50:24Z</dcterms:modified>
</cp:coreProperties>
</file>