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5EB7D-2BCE-40C9-BBBE-661695FDE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05088-DD44-4504-8CAB-D803A1830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4BCA1-1E31-4004-9CA2-DE8DA189D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E7EC0-1A99-4515-A988-A03856DFE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5EC42-A56A-47BB-9898-E35E6A534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A7AD0-0C0F-405B-9803-A87D81199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931995-06FE-4760-A6E1-AFFB8FF37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CA402-D04B-477E-ABFB-B0C06B04C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36C9D-752C-4DA7-AF7F-0E136E014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F1D61-B309-4F41-B3D8-282D752B5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E5568-AE72-435F-8B49-BED207D4A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552122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体育产业-传统体育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传统体育项目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传统体育是指长期流传于民间，具有明显的民族文化特色的体育运动形式。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传统体育具有民俗性、传承性、健身性、娱乐性和教育性等特点，它不仅是民族文化的载体，也是民族传统体育的重要组成部分。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95" r="328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传统体育起源于古代农耕文明，随着社会的发展和文化的交流，逐渐形成了具有地方和民族特色的体育运动形式。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传统体育在现代社会得到了广泛的推广和发展，成为全民健身和体育旅游的重要内容，同时也为世界体育文化交流做出了贡献。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传统体育的历史与发展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传统体育可以分为武术、气功、养生、杂技等多种类型。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按照运动形式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64" r="1086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按照地域分布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250" b="4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按照参与人群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传统体育可以分为中原、西北、东北、西南等不同地区的民族体育项目。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传统体育可以分为民间体育、少数民族体育和宫廷体育等不同层次的体育运动形式。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传统体育的分类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传统体育项目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武术是中国传统的体育运动，具有悠久的历史和深厚的文化底蕴。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武术包括各种拳法、器械和身法等，强调内外兼修、形神兼备。通过练习武术，可以锻炼身体和内心的效果，培养坚韧不拔、积极向上的精神品质。武术在国际上也有一定的影响力，是中国传统文化的代表之一。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武术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太极拳是中国传统的拳术之一，以柔克刚、以静制动为其特点。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太极拳通过缓慢、连续的动作，强调内外协调、意气相通，达到锻炼身体和内心的效果。长期坚持练习太极拳，有助于调节身体机能、缓解压力、增强免疫力等。太极拳在世界范围内也有广泛传播和认可。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44" r="25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太极拳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龙舟竞渡是中国传统的水上运动项目，具有浓厚的民俗色彩。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龙舟竞渡通常在端午节期间举行，人们通过划龙舟比赛来庆祝节日。龙舟船体雕刻精美，龙头龙尾栩栩如生，划船手们齐心协力，锣鼓声声，场面热烈壮观。龙舟竞渡不仅是一种体育竞技，更是一种民族文化的传承和展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龙舟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https://d.book118.com/306055212213010040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2024-09-07T08:55:22.186</cp:lastPrinted>
  <dcterms:created xsi:type="dcterms:W3CDTF">2024-09-07T00:55:22Z</dcterms:created>
  <dcterms:modified xsi:type="dcterms:W3CDTF">2024-09-07T00:55:24Z</dcterms:modified>
</cp:coreProperties>
</file>