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18DA4-382A-48C0-A217-0C347D559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F8F31-7BE9-4734-A28F-D41EFC78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7D1F3-4D2D-48A1-ADDC-3F74922E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C5B4F-EE77-48FD-B040-D87195595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86C0C-705A-42CA-8952-CEAE1749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B8C0A-0F55-47BC-8B77-3819AFBB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DBB9B-270C-4032-AE9F-FAC9B1CCA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61223-13FB-4F1C-97C7-6BEABCCA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7D32-FB4B-4F5F-8D30-DE8CFC309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E0C14-C1B4-4628-9AB9-D3EE9450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F8002-5085-4BFA-B44F-9110BBFC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002301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企业安全培训范文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企业安全培训的重要性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安全培训案例分享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安全意识是每个员工必须具备的基本素质，通过安全培训，使员工充分认识到安全工作的重要性，提高自身的安全意识，从而在工作中时刻关注安全问题，预防事故的发生。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安全意识的提高有助于员工在工作中及时发现并纠正不安全行为，增强自我保护能力，减少事故对自身和企业的损失。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企业安全培训必须遵守国家和地方的法律法规，确保培训内容和方式的合法性。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通过培训使员工了解国家安全生产法律法规和行业标准，明确企业的安全生产责任和义务，确保企业在生产过程中严格遵守相关规定，降低安全风险。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预防事故的发生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安全培训的目的是预防事故的发生，通过提高员工的安全意识和技能水平，降低事故发生的概率。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企业应建立完善的安全管理制度和应急预案，通过培训使员工熟悉相关制度和预案内容，能够在事故发生时迅速采取有效措施，减少事故损失。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总结词：掌握消防安全知识，预防火灾事故发生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了解火灾的分类、起因及危害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掌握火场逃生技能，熟悉逃生路线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学习使用灭火器材，掌握灭火方法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定期进行消防演练，提高应急处理能力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总结词：遵守交通规则，保障交通安全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学习交通规则和标志标线的含义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掌握安全驾驶技能，避免交通事故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学习骑行、步行等交通安全知识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提高员工交通安全意识，预防交通违法行为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掌握岗位安全操作技能和应急处理措施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提高员工生产安全意识，预防生产事故的发生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总结词：遵守生产安全规定，预防生产事故发生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学习生产安全规章制度和操作规程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定期进行生产安全检查，及时消除安全隐患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总结词：加强网络安全意识，保障企业信息安全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学习网络安全基础知识，了解网络威胁和风险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学习如何防范网络钓鱼、恶意软件等攻击手段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掌握网络安全防护技能，如设置密码、使用防火墙等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提高员工网络安全意识，定期进行网络安全培训和演练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自然灾害应对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总结词：掌握自然灾害应对措施，降低灾害损失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学习常见自然灾害的种类、起因及应对措施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掌握应急避险和自救互救技能，熟悉逃生路线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提高员工自然灾害应对意识，定期进行应急演练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了解企业所在地区常见的自然灾害及风险等级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灵活方便，节约成本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线上培训通过互联网进行，不受地域限制，员工可以根据自己的时间安排学习，同时降低了培训成本。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https://d.book118.com/306100230133010044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2024-09-13T00:11:57.573</cp:lastPrinted>
  <dcterms:created xsi:type="dcterms:W3CDTF">2024-09-12T16:11:57Z</dcterms:created>
  <dcterms:modified xsi:type="dcterms:W3CDTF">2024-09-12T16:11:59Z</dcterms:modified>
</cp:coreProperties>
</file>