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5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801AF-66B7-4BE3-B842-D5D1B8E7E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C5A14-9E58-4E8E-A8A6-25A7DB094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FA9DD-2BB3-4EB9-AE7D-8BC22AE52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4B2DB-D713-48EF-B4A1-4FC39EA3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D384AE-9BD1-403A-8EC8-DA2F3397E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8D36A-AD19-4A91-8E65-914C5027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B306F1-5C00-4C3B-ABE0-FDDCD919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630EC-21A8-4403-8CB2-A0F82A1C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66A72-FD6D-49F2-A2F6-9865C926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37949-C595-4B11-B424-FFC3F7067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FAD7F-124E-436E-A1ED-15B0D1270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1023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新闻传播对社会公共安全的维护和风险管理研究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新闻传播在维护社会公共安全中的作用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8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1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新闻传播在风险管理中的作用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2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新闻传播对社会公共安全和风险管理的挑战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8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加强新闻传播在社会公共安全和风险管理中的措施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4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案例分析：新闻传播在社会公共安全和风险管理中的实践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4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结论与展望：新闻传播在社会公共安全和风险管理中的未来发展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43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新闻传播在维护社会公共安全中的作用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传播信息，提高公众安全意识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及时传递社会公共安全信息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增强公众对安全问题的认识和意识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促进社会公共安全知识的普及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引导公众正确应对安全问题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引导舆论，维护社会稳定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新闻传播在维护社会公共安全中的重要性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新闻传播在应对突发事件中的作用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新闻传播在预防犯罪中的作用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新闻传播如何引导舆论，维护社会稳定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监督政府和企业行为，促进公共安全建设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新闻传播对政府行为的监督：通过报道政府行为，新闻传播能够促进政府透明度和责任感的提高，从而维护社会公共安全。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新闻传播对企业行为的监督：通过报道企业行为，新闻传播能够揭示企业违法行为，保护消费者权益，从而维护社会公共安全。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新闻传播对公共安全建设的促进作用：通过传播公共安全知识，提高公众安全意识，新闻传播能够促进公共安全建设的进程。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新闻传播在风险管理中的作用：通过及时报道风险事件，新闻传播能够提高公众的风险意识，为风险管理提供支持和帮助。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新闻传播在风险管理中的作用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预警作用，及时发现潜在风险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新闻传播在风险管理中的作用还包括及时反馈风险情况，为政府决策提供参考依据。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新闻传播能够及时发现潜在风险，通过报道和监测社会动态，为政府和公众提供预警信息。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新闻媒体具有广泛的社会影响力，能够迅速传播预警信息，提高公众的防范意识。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新闻传播能够促进政府与公众之间的信息交流，增强社会信任和合作，共同应对潜在风险。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信息收集与传递，为风险管理提供决策依据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新闻传播在风险管理中扮演着重要角色，能够收集和传递相关信息，为决策者提供依据。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新闻媒体可以通过报道风险事件、传播风险信息，帮助公众了解风险情况，提高风险意识。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新闻传播还可以通过舆情监测和分析，及时发现潜在风险，为风险管理提供预警。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在风险管理中，新闻传播能够促进信息共享和交流，加强各方合作，共同应对风险挑战。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舆论引导，降低风险事件的影响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新闻传播在风险管理中的重要性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舆论引导在风险管理中的作用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新闻传播在风险事件中的影响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新闻传播在风险事件中的应对策略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新闻传播对社会公共安全和风险管理的挑战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信息过载与虚假信息的传播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信息过载：新闻传播中大量信息涌入，导致公众难以分辨真假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虚假信息传播：不实信息在网络上迅速传播，对社会公共安全造成威胁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挑战：如何有效筛选和验证信息，确保公众获得真实可靠的信息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应对策略：加强监管和自律，提高公众信息素养，共同维护社会公共安全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媒体伦理与责任担当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媒体伦理：新闻传播应遵循的道德规范和职业操守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媒体报道的公正性：确保报道客观、真实、全面，避免误导公众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媒体素养与教育：提高公众对媒体信息的辨别能力和批判思维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责任担当：媒体在维护社会公共安全和风险管理中的角色与责任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https://d.book118.com/306101023154010055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EXT_LINE_FILL_TYPE" val="2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EXT_LINE_FILL_TYPE" val="2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6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0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Wingdings</vt:lpstr>
      <vt:lpstr>Office Theme</vt:lpstr>
      <vt:lpstr>新闻传播对社会公共安全的维护和风险管理研究</vt:lpstr>
      <vt:lpstr>目录</vt:lpstr>
      <vt:lpstr>新闻传播在维护社会公共安全中的作用</vt:lpstr>
      <vt:lpstr>传播信息，提高公众安全意识</vt:lpstr>
      <vt:lpstr>引导舆论，维护社会稳定</vt:lpstr>
      <vt:lpstr>监督政府和企业行为，促进公共安全建设</vt:lpstr>
      <vt:lpstr>新闻传播在风险管理中的作用</vt:lpstr>
      <vt:lpstr>预警作用，及时发现潜在风险</vt:lpstr>
      <vt:lpstr>信息收集与传递，为风险管理提供决策依据</vt:lpstr>
      <vt:lpstr>舆论引导，降低风险事件的影响</vt:lpstr>
      <vt:lpstr>新闻传播对社会公共安全和风险管理的挑战</vt:lpstr>
      <vt:lpstr>信息过载与虚假信息的传播</vt:lpstr>
      <vt:lpstr>媒体伦理与责任担当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2024-09-23T07:31:35.103</cp:lastPrinted>
  <dcterms:created xsi:type="dcterms:W3CDTF">2024-09-22T23:31:35Z</dcterms:created>
  <dcterms:modified xsi:type="dcterms:W3CDTF">2024-09-22T23:31:37Z</dcterms:modified>
</cp:coreProperties>
</file>