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BOWWL+MS-UIGothic"/>
      <p:regular r:id="rId15"/>
    </p:embeddedFont>
    <p:embeddedFont>
      <p:font typeface="UGULTK+ARNVGF+MicrosoftYaHei-Bold"/>
      <p:regular r:id="rId16"/>
    </p:embeddedFont>
    <p:embeddedFont>
      <p:font typeface="VMBWAE+MPCFIW+ArialMT"/>
      <p:regular r:id="rId17"/>
    </p:embeddedFont>
    <p:embeddedFont>
      <p:font typeface="MJFBJF+OLOKJ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4B2F7-E95B-4435-99D3-0675DD51A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41A3E-304C-4775-8A4F-04D9C3A7C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D74F7-D2D5-4D5F-8B8D-5712E7A08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948AD-14A1-4CA6-A82C-74F32677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359B8-6F53-4B88-BE6B-57A2E651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CDA33-B192-4E60-992F-0C7E45627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F787C-4C5C-497A-971B-7095C993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F1FE4-1D02-410C-9916-810A87DE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4ABBD-DFC5-4FC1-A2A7-30E53B0C6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9831E-1A3E-41E6-8A98-C6E91BAA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B01A1-FDEC-4C33-93BB-418DC260D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10251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BOWWL+MS-UIGothic"/>
                <a:cs typeface="HBOWWL+MS-UIGothic"/>
              </a:rPr>
              <a:t>成都茶文化案例研究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HBOWWL+MS-UIGothic"/>
                <a:cs typeface="HBOWW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BOWWL+MS-UIGothic"/>
                <a:cs typeface="HBOWWL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UGULTK+ARNVGF+MicrosoftYaHei-Bold"/>
                <a:cs typeface="UGULTK+ARNVGF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27515"/>
            <a:ext cx="2795224" cy="12709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VMBWAE+MPCFIW+ArialMT"/>
                <a:cs typeface="VMBWAE+MPCFI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成都茶文化概述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VMBWAE+MPCFIW+ArialMT"/>
                <a:cs typeface="VMBWAE+MPCFI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成都茶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7009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VMBWAE+MPCFIW+ArialMT"/>
                <a:cs typeface="VMBWAE+MPCFI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成都茶道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418738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VMBWAE+MPCFIW+ArialMT"/>
                <a:cs typeface="VMBWAE+MPCFI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成都茶叶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72869" y="467379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VMBWAE+MPCFIW+ArialMT"/>
                <a:cs typeface="VMBWAE+MPCFIW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成都茶文化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承与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0000"/>
                </a:solidFill>
                <a:latin typeface="HBOWWL+MS-UIGothic"/>
                <a:cs typeface="HBOWWL+MS-UIGothic"/>
              </a:rPr>
              <a:t>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UGULTK+ARNVGF+MicrosoftYaHei-Bold"/>
                <a:cs typeface="UGULTK+ARNVG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BOWWL+MS-UIGothic"/>
                <a:cs typeface="HBOWWL+MS-UIGothic"/>
              </a:rPr>
              <a:t>成都茶文化概述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成都茶文化的起源与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HBOWWL+MS-UIGothic"/>
                <a:cs typeface="HBOWWL+MS-UIGothic"/>
              </a:rPr>
              <a:t>成都茶文化的起源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成都地区是中国茶叶的原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地之一，早在商周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期，当地居民已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开始采摘和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利用野生茶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。随着茶叶种植和制茶技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展，成都茶文化逐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形成。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HBOWWL+MS-UIGothic"/>
                <a:cs typeface="HBOWWL+MS-UIGothic"/>
              </a:rPr>
              <a:t>成都茶文化的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6D1B"/>
                </a:solidFill>
                <a:latin typeface="HBOWWL+MS-UIGothic"/>
                <a:cs typeface="HBOWWL+MS-UIGothic"/>
              </a:rPr>
              <a:t>展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6D1B"/>
                </a:solidFill>
                <a:latin typeface="HBOWWL+MS-UIGothic"/>
                <a:cs typeface="HBOWWL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从唐宋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期开始，成都茶文化逐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繁荣，茶叶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易和品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日益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盛。明清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期，成都茶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闲娱乐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、交流信息的重要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一步推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了成都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茶文化的普及和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成都茶文化的特点与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HBOWWL+MS-UIGothic"/>
                <a:cs typeface="HBOWWL+MS-UIGothic"/>
              </a:rPr>
              <a:t>成都茶文化的特点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4814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成都茶文化注重品味和享受，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茶叶的品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和泡茶技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在成都，人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在休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闲时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刻到茶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坐坐，品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尝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香醇的茶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汤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享受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松愉悦的氛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HBOWWL+MS-UIGothic"/>
                <a:cs typeface="HBOWWL+MS-UIGothic"/>
              </a:rPr>
              <a:t>成都茶文化的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风</a:t>
            </a:r>
            <a:r>
              <a:rPr sz="2000">
                <a:solidFill>
                  <a:srgbClr val="FF6D1B"/>
                </a:solidFill>
                <a:latin typeface="HBOWWL+MS-UIGothic"/>
                <a:cs typeface="HBOWWL+MS-UIGothic"/>
              </a:rPr>
              <a:t>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成都茶文化的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格独特，既有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文化的内涵，又具有地方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特色。成都的茶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多采用竹木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构，古朴典雅，充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的文化气息。此外，成都的茶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表演也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具一格，展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出独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HBOWWL+MS-UIGothic"/>
                <a:cs typeface="HBOWWL+MS-UIGothic"/>
              </a:rPr>
              <a:t>魅力。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成都茶文化的影响与价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BOWWL+MS-UIGothic"/>
                <a:cs typeface="HBOWWL+MS-UIGothic"/>
              </a:rPr>
              <a:t>成都茶文化的影响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成都茶文化是中国茶文化的重要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成部分，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中国其他地区的茶文化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生了深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的影响。同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，成都茶文化也在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上享有盛誉，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中外文化交流搭建了重要的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HBOWWL+MS-UIGothic"/>
                <a:cs typeface="HBOWWL+MS-UIGothic"/>
              </a:rPr>
              <a:t>成都茶文化的价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593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成都茶文化的价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主要体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在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史、文化和社会等方面。作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中国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文化的重要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成部分，成都茶文化承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丰富的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史信息和文化内涵。同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，成都茶文化也在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代社会中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着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极的作用，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人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提供了一个休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闲娱乐</a:t>
            </a: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HBOWWL+MS-UIGothic"/>
                <a:cs typeface="HBOWWL+MS-UIGothic"/>
              </a:rPr>
              <a:t>交流情感的平台。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UGULTK+ARNVGF+MicrosoftYaHei-Bold"/>
                <a:cs typeface="UGULTK+ARNVG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BOWWL+MS-UIGothic"/>
                <a:cs typeface="HBOWWL+MS-UIGothic"/>
              </a:rPr>
              <a:t>成都茶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4500">
                <a:solidFill>
                  <a:srgbClr val="000000"/>
                </a:solidFill>
                <a:latin typeface="HBOWWL+MS-UIGothic"/>
                <a:cs typeface="HBOWWL+MS-UIGothic"/>
              </a:rPr>
              <a:t>文化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成都茶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馆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的种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4859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传统</a:t>
            </a:r>
            <a:r>
              <a:rPr sz="1800">
                <a:solidFill>
                  <a:srgbClr val="FF6D1B"/>
                </a:solidFill>
                <a:latin typeface="HBOWWL+MS-UIGothic"/>
                <a:cs typeface="HBOWWL+MS-UIGothic"/>
              </a:rPr>
              <a:t>老茶</a:t>
            </a: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8179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这类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多存在于老城区，装修古朴，价格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惠，是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当地居民休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的好去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320397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6D1B"/>
                </a:solidFill>
                <a:latin typeface="HBOWWL+MS-UIGothic"/>
                <a:cs typeface="HBOWWL+MS-UIGothic"/>
              </a:rPr>
              <a:t>主</a:t>
            </a: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题</a:t>
            </a:r>
            <a:r>
              <a:rPr sz="1800">
                <a:solidFill>
                  <a:srgbClr val="FF6D1B"/>
                </a:solidFill>
                <a:latin typeface="HBOWWL+MS-UIGothic"/>
                <a:cs typeface="HBOWWL+MS-UIGothic"/>
              </a:rPr>
              <a:t>茶</a:t>
            </a:r>
            <a:r>
              <a:rPr sz="1800">
                <a:solidFill>
                  <a:srgbClr val="FF6D1B"/>
                </a:solidFill>
                <a:latin typeface="SimSun"/>
                <a:cs typeface="SimSun"/>
              </a:rPr>
              <a:t>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688453"/>
            <a:ext cx="474434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以某一主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题为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特色，如古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漫、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影等，吸引年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人群。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4767976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6D1B"/>
                </a:solidFill>
                <a:latin typeface="HBOWWL+MS-UIGothic"/>
                <a:cs typeface="HBOWWL+MS-UIGothic"/>
              </a:rPr>
              <a:t>高档茶楼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525245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提供高品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茶叶和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境，适合商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或高端聚会。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成都茶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馆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89" y="2080553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2100">
                <a:solidFill>
                  <a:srgbClr val="FFFFFF"/>
                </a:solidFill>
                <a:latin typeface="HBOWWL+MS-UIGothic"/>
                <a:cs typeface="HBOWWL+MS-UIGothic"/>
              </a:rPr>
              <a:t>模式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0425" y="2095793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HBOWWL+MS-UIGothic"/>
                <a:cs typeface="HBOWWL+MS-UIGothic"/>
              </a:rPr>
              <a:t>茶叶采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2189" y="2634353"/>
            <a:ext cx="42343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多数茶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采用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连锁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或加盟模式，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一管理，确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保品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10425" y="263435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定期从各地采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茶叶，确保品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和口感。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86050" y="4544988"/>
            <a:ext cx="14668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HBOWWL+MS-UIGothic"/>
                <a:cs typeface="HBOWWL+MS-UIGothic"/>
              </a:rPr>
              <a:t>服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2100">
                <a:solidFill>
                  <a:srgbClr val="FFFFFF"/>
                </a:solidFill>
                <a:latin typeface="HBOWWL+MS-UIGothic"/>
                <a:cs typeface="HBOWWL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86050" y="5074658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注重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工培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，提供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，提升客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HBOWWL+MS-UIGothic"/>
                <a:cs typeface="HBOWW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成都茶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馆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的文化氛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FF6D1B"/>
                </a:solidFill>
                <a:latin typeface="HBOWWL+MS-UIGothic"/>
                <a:cs typeface="HBOWWL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HBOWWL+MS-UIGothic"/>
                <a:cs typeface="HBOWWL+MS-UIGothic"/>
              </a:rPr>
              <a:t>文化氛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GULTK+ARNVGF+MicrosoftYaHei-Bold"/>
                <a:cs typeface="UGULTK+ARNVGF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GULTK+ARNVGF+MicrosoftYaHei-Bold"/>
                <a:cs typeface="UGULTK+ARNVGF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GULTK+ARNVGF+MicrosoftYaHei-Bold"/>
                <a:cs typeface="UGULTK+ARNVGF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是成都人社交的重要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所，人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在此交流思想、分享生活。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71181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HBOWWL+MS-UIGothic"/>
                <a:cs typeface="HBOWWL+MS-UIGothic"/>
              </a:rPr>
              <a:t>功能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397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除了品茶，茶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馆还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提供棋牌、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评书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等服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足不同客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HBOWWL+MS-UIGothic"/>
                <a:cs typeface="HBOWWL+MS-UIGothic"/>
              </a:rPr>
              <a:t>旅游体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成都茶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馆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游客体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当地文化的重要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所，促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BOWWL+MS-UIGothic"/>
                <a:cs typeface="HBOWWL+MS-UIGothic"/>
              </a:rPr>
              <a:t>文化交流。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https://d.book118.com/306101025130010102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HBOWWL+MS-UIGothic</vt:lpstr>
      <vt:lpstr>SimSun</vt:lpstr>
      <vt:lpstr>UGULTK+ARNVGF+MicrosoftYaHei-Bold</vt:lpstr>
      <vt:lpstr>VMBWAE+MPCFIW+ArialMT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2024-09-27T10:14:44.987</cp:lastPrinted>
  <dcterms:created xsi:type="dcterms:W3CDTF">2024-09-27T02:14:45Z</dcterms:created>
  <dcterms:modified xsi:type="dcterms:W3CDTF">2024-09-27T02:14:46Z</dcterms:modified>
</cp:coreProperties>
</file>