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877F4-195E-4591-8E84-787D13A8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FABC2-8C95-454A-9B28-E3C5F460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E864D-DF21-4F82-8D50-8AEF490EB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27A25-0774-43D5-B57C-5E265BDFE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0AE58-26EA-4ECB-8B20-DF2DBF50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D6304-AD67-4E6A-9653-C65A7FD9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DF9C3-DCCD-46D0-B1E8-B450CD71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012D8-6B98-4121-A093-735FEB29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4647A-6484-4675-9BCE-2E740928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D18E-FAD2-4CCC-9599-5D80ABA0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2A633-2487-4D58-987F-F15F0651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110312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检验学生职业生涯规划与管理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https://XXX.xxx.com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职业生涯规划与管理重要性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检验学生职业生涯规划现状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检验学生职业生涯规划策略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检验学生职业生涯管理方法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企业如何支持员工职业生涯规划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职业生涯规划与管理重要性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通过职业生涯规划，学生能更好地了解市场对人才的需求，从而制定更合理的职业发展目标。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职业生涯规划有助于学生全面提升自身综合素质，如专业技能、沟通能力、团队协作等，从而增强就业竞争力。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良好的职业规划能帮助学生更好地拓展人脉资源，为未来职业发展奠定坚实基础。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提升就业竞争力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通过合理的职业规划，学生能更好地了解自己喜欢和擅长的领域，从而在工作中获得更高的满意度和成就感。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挖掘个人潜能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职业生涯规划有助于学生发掘自身潜能，明确个人优势与特长，从而找到最适合自己的职业方向。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良好的职业规划能帮助学生实现个人价值最大化，为社会做出更大的贡献。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实现个人价值最大化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企业通过参与学生的职业生涯规划与管理，有助于培养符合企业需求的专业人才，提升企业核心竞争力。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通过参与学生的职业生涯规划，企业能更好地了解员工需求和发展方向，从而制定更合理的员工激励政策，提升员工忠诚度。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关注员工职业生涯规划与管理有助于企业形成良好的企业文化氛围，提高员工的工作积极性和满意度，从而推动企业长远发展。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形成良好的企业文化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检验学生职业生涯规划现状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很多学生对自己的兴趣、能力、价值观等缺乏深入的了解，导致无法明确自己的职业方向。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93" r="179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忽视职业规划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盲目跟风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部分学生认为职业规划是毕业后的事情，忽视在校期间进行职业规划的重要性。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有些学生盲目追求热门行业或高薪职位，而没有考虑自己的实际情况和长远发展。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规划意识不足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教育内容与实际脱节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一些学校的职业规划教育内容过于理论化，与实际职场需求脱节，导致学生难以将所学知识应用到实际中。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教育方式单一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部分学校的职业规划教育方式过于单一，缺乏实践性和针对性，难以引起学生的兴趣。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教育体系不完善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目前，很多学校尚未建立完善的职业规划教育体系，导致学生缺乏必要的职业规划知识和技能。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职业规划教育缺乏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很多学生在校期间缺乏实习机会，导致无法积累足够的实践经验。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实习机会有限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有些学生虽然参加了实习或社会实践活动，但由于各种原因，实践效果并不理想。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实践效果不佳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一些学生虽然积累了一定的实践经验，但缺乏将实践经验与职业规划相结合的能力。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实践经验与职业规划脱节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实践经验不足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检验学生职业生涯规划策略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74" r="219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05" r="93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通过自我分析、心理测试等方法，深入了解自身兴趣、性格、价值观和能力优势，为选择职业方向提供依据。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运用专业测试工具，评估个人在不同职业领域的适应性，明确适合自己的职业类型和发展方向。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职业倾向测试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了解自我，明确职业方向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根据当前学业和实际情况，设定可实现的短期目标，如获得相关证书、参加实习项目等。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结合个人发展规划和行业趋势，设定较为远期的职业目标，并制定相应的学习计划和提升策略。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将中长期目标分解为若干阶段性目标，并为每个阶段设定具体的时间节点和行动计划，确保目标的逐步实现。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分阶段实施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制定合理目标，分阶段实施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https://d.book118.com/306101103125010101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2024-09-26T00:40:30.623</cp:lastPrinted>
  <dcterms:created xsi:type="dcterms:W3CDTF">2024-09-25T16:40:30Z</dcterms:created>
  <dcterms:modified xsi:type="dcterms:W3CDTF">2024-09-25T16:40:32Z</dcterms:modified>
</cp:coreProperties>
</file>