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6993B-D950-4FDC-B620-997AD4020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BB0C7-EC1C-4855-B325-45DC03500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C43BE-3F09-4AD2-96F8-4F41D9822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18B14-8DC4-4FE3-9E21-C0EB0A6AF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B7C12D-AFBA-484C-90BE-B8B5CFA62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8AB67-823F-4C15-BAFE-5F02AECA9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484AF2-93C0-40CD-9B6F-6BD4CD3DC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2B76F-6D0E-4B06-8FB4-C067C0ED5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D5D21-4514-435D-8FC5-EFBADA6E1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6BCFD-D659-4A03-B14C-E5638C459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782D2-1EC7-4147-83F2-B169CC30D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03120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飞机燃油系统仿真分析研究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飞机燃油系统概述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仿真分析方法和工具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飞机燃油系统仿真模型的建立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飞机燃油系统仿真结果分析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飞机燃油系统优化设计和改进建议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航空工业快速发展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随着全球航空工业的快速发展，飞机燃油系统的性能对飞机整体性能的影响越来越大，因此对其进行仿真分析研究具有重要意义。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燃油系统复杂性增加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现代飞机燃油系统的复杂性不断增加，包括油箱、油泵、油滤、阀门等多个部件，需要对其进行全面的仿真分析以确保系统性能。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提高飞机燃油经济性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通过仿真分析，可以优化飞机燃油系统的设计和控制策略，从而提高飞机的燃油经济性，降低运营成本。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国外在飞机燃油系统仿真分析方面起步较早，已经形成了较为完善的仿真分析方法和工具，如CFD（计算流体动力学）仿真、系统级仿真等。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国内在飞机燃油系统仿真分析方面也有一定的研究基础，但相对于国外还存在一定的差距，需要进一步加强研究和应用。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未来飞机燃油系统仿真分析将更加注重多学科协同仿真、高精度仿真和实时仿真等方面的发展，以提高仿真分析的准确性和效率。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本研究将针对飞机燃油系统的关键部件和整体性能进行仿真分析，包括油箱内的流体动力学特性、油泵的工作性能、油滤的过滤效果以及系统整体的燃油经济性等。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本研究将采用CFD仿真、系统级仿真和试验验证等方法进行研究。其中，CFD仿真将用于分析油箱内的流体动力学特性；系统级仿真将用于分析整个燃油系统的性能；试验验证将用于验证仿真结果的准确性。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飞机燃油系统概述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将燃油从油箱中抽出并送往发动机的装置。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储存燃油的容器，通常位于飞机的机翼或机身内。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燃油滤清器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过滤燃油中的杂质和水分，保证燃油的清洁度。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燃油管道和阀门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连接各个部件的管道和阀门，控制燃油的流向和流量。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燃油计量装置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测量燃油的流量和消耗量，提供给飞行员准确的燃油信息。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燃油系统的组成和功能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通过加油口将燃油加入油箱，同时确保油箱内的压力平衡。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燃油泵从油箱中抽取燃油，通过滤清器过滤后送往发动机。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通过燃油计量装置测量燃油的流量和消耗量，并将信息显示在仪表盘上。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通过控制阀门和管道的开闭，调节燃油的流向和流量，以满足发动机的需求。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抽油过程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油量计量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燃油控制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燃油系统的工作原理和流程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确保燃油系统在各种飞行条件下都能安全可靠地工作，防止燃油泄漏和火灾等危险情况的发生。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优化燃油系统的设计和运行参数，降低燃油消耗和运营成本。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减少燃油燃烧产生的污染物排放，符合国际环保标准。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适应不同型号和配置的飞机发动机对燃油系统的需求，确保发动机的正常运行和性能发挥。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燃油系统的性能要求和指标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仿真分析方法和工具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根据飞机燃油系统的物理特性和工作原理，建立相应的数学模型，包括燃油流动、压力变化、温度变化等方面的模型。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建立数学模型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将数学模型和仿真算法编写成计算机程序，并运行程序进行仿真计算，得到飞机燃油系统的动态响应和性能参数。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运行仿真程序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根据数学模型的复杂度和精度要求，选择合适的仿真算法，如有限元法、有限体积法、差分法等。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选择仿真算法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根据飞机燃油系统的实际工作条件，设定仿真模型的边界条件和初始条件，如燃油的初始温度、压力、流量等。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设定边界条件和初始条件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仿真分析的基本原理和步骤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MATLAB/Simulink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提供强大的数学计算和可视化功能，可用于飞机燃油系统的建模、仿真和分析。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专业的流体动力学仿真软件，可用于飞机燃油系统中燃油流动和压力变化的仿真分析。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Amesim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工程系统仿真软件，可用于飞机燃油系统中各部件的建模和整体性能仿真。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常用的仿真分析软件和工具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燃油系统控制策略开发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仿真分析可用于开发飞机燃油系统的控制策略，如油量计量控制、供油压力控制等，保证飞机在各种飞行状态下的燃油供应安全稳定。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燃油系统性能评估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通过仿真分析可以评估飞机燃油系统的性能，如燃油消耗率、供油压力稳定性、系统热平衡等，为飞机设计和改进提供依据。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燃油系统故障诊断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仿真分析可用于模拟飞机燃油系统的故障情况，帮助工程师快速定位故障原因和制定相应的维修方案。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燃油系统优化设计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通过仿真分析可以优化飞机燃油系统的设计方案，如改进燃油泵的结构、优化管路的布局等，提高系统的效率和可靠性。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仿真分析在飞机燃油系统中的应用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飞机燃油系统仿真模型的建立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https://d.book118.com/306103120010010042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2024-09-09T06:04:10.309</cp:lastPrinted>
  <dcterms:created xsi:type="dcterms:W3CDTF">2024-09-08T22:04:10Z</dcterms:created>
  <dcterms:modified xsi:type="dcterms:W3CDTF">2024-09-08T22:04:12Z</dcterms:modified>
</cp:coreProperties>
</file>