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758E4-9E34-4435-8659-F53ED2548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A3636-A570-4EB1-B828-6592C9ECF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2BC2D-FA02-4BFA-9B1D-6F62345B0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E372E-4F8A-4AAD-9CBA-AFCB09CA3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568B07-EF28-4E16-A2C0-37B8B874B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2F1DD7-D4D7-47DA-9BD6-B2C73D71A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71BA04-5C41-48A5-932D-F6072B624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44C01-997E-4E74-A366-D236295F4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69347-4902-4B4C-95F5-7DC56B55F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72F08-5ED8-40E5-8B7D-7125E493A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B662E-0636-4D85-8C14-AB04790EA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03122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《干眼共识》ppt课件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干眼症的诊断与评估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干眼症的治疗与管理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干眼症的研究进展与展望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干眼症概述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干眼症是一种常见的眼部疾病，主要表现为眼部干燥、不适、异物感等症状。根据病因和病理机制的不同，干眼症可以分为多种类型。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是指由于泪液分泌不足、泪液质量异常或泪液蒸发过快等原因导致的眼部干燥、不适、异物感等症状的疾病。根据病因和病理机制的不同，干眼症可以分为多种类型，如泪液缺乏型、蒸发过强型、黏蛋白异常型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干眼症的症状包括眼部干燥、不适、异物感等，严重时可能出现视力模糊、疼痛等症状。长期未治疗可能对眼部健康产生不良影响。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的症状主要包括眼部干燥、不适、异物感等，严重时可能出现视力模糊、疼痛等症状。这些症状可能会影响患者的日常生活和工作。长期未治疗的干眼症可能对眼部健康产生不良影响，如角膜溃疡、角膜炎等，甚至可能导致视力下降或失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干眼症的症状与影响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干眼症的病因和病理机制较为复杂，主要包括泪液分泌不足、泪液质量异常、泪液蒸发过快等。了解病因和病理机制有助于预防和治疗干眼症。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眼症的病因和病理机制较为复杂，主要包括泪液分泌不足、泪液质量异常、泪液蒸发过快等。其中，泪液分泌不足可能与年龄、药物使用等因素有关；泪液质量异常可能与炎症、免疫等因素有关；泪液蒸发过快可能与环境因素、生活习惯等因素有关。了解干眼症的病因和病理机制有助于预防和治疗干眼症，如保持良好的生活习惯、避免长时间使用电子产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干眼症的病因与病理机制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干眼症的诊断与评估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33" r="14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根据《干眼共识》，干眼症的诊断主要依据症状、体征和相关检查结果，包括眼部干燥感、眼部疲劳、异物感、视物模糊等，以及裂隙灯检查、泪膜破裂时间、角膜荧光素染色等检查结果。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在诊断过程中，医生首先会询问患者的症状和病史，并进行眼部检查，以确定是否存在干眼症。对于疑似干眼症的患者，医生会进一步进行相关检查，如泪膜破裂时间、角膜荧光素染色等，以明确诊断。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评估干眼症的严重程度和治疗效果，医生会采用一系列评估工具，包括症状评估量表、生活质量问卷、视觉相关功能问卷等。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评估指标包括症状评分、泪膜破裂时间、角膜荧光素染色评分、泪液分泌量等。通过这些指标的综合评估，医生可以全面了解患者的病情和治疗效果。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干眼症的评估工具与指标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365" r="936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与其他眼部疾病的鉴别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干眼症需要与其他眼部疾病进行鉴别诊断，如角膜炎、结膜炎、睑板腺功能障碍等。这些疾病也可能导致眼部干燥、疲劳等症状，但治疗方法不同，因此需要进行鉴别诊断。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与全身性疾病的鉴别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干眼症还可能与其他全身性疾病有关，如风湿性疾病、自身免疫性疾病等。这些疾病也可能导致眼部干燥等症状，需要通过相关检查进行鉴别诊断。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干眼症与其他疾病的鉴别诊断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干眼症的治疗与管理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https://d.book118.com/306103122033010045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2024-09-13T20:55:43.104</cp:lastPrinted>
  <dcterms:created xsi:type="dcterms:W3CDTF">2024-09-13T12:55:43Z</dcterms:created>
  <dcterms:modified xsi:type="dcterms:W3CDTF">2024-09-13T12:55:44Z</dcterms:modified>
</cp:coreProperties>
</file>