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EFEB8-BDEC-4BF3-84FC-5C6131A0D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56DEB-29CA-4E97-B268-3E1B6613A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C8969-B8D4-4B3D-944C-9ABD7AE83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119E4-FC40-4871-A576-C8B466D94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B63409-7DB1-44A6-9E66-E2ED28EAB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012F68-CD11-4264-B99C-37CDD855F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74D134-CECA-4DF1-BCCA-C746944BC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45085-97A1-4FDD-997C-674F0C894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C0C1C-25BC-4A08-A144-A05D54E17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0838E-8AE2-4A2E-B923-A7721E15E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83F7D-F0DC-4AAB-9B73-49B7E9EC2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042211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农产品价格波动的原因与应对策略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农产品价格波动原因分析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农产品价格波动应对策略探讨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国内外经验借鉴与启示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25" r="256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保障农民收益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农产品价格波动直接影响农民收入，稳定农产品价格对于保障农民收益、提高农民生活水平具有重要意义。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维护市场稳定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农产品价格波动会对市场供求关系产生影响，进而影响到整个经济体系的稳定。因此，探究农产品价格波动的原因并寻求应对策略，对于维护市场稳定具有重要意义。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促进农业发展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农产品价格波动反映了市场供求关系的变化，也为农业发展提供了市场信号。通过深入研究农产品价格波动的原因，可以引导农业生产者合理安排生产，促进农业可持续发展。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价格波动幅度大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近年来，受多种因素影响，农产品价格波动幅度较大，给农民和市场带来了不稳定因素。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对农民收益的影响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农产品价格上涨时，农民收益相应增加；而价格下跌时，农民收益减少。长期的价格波动会对农民的生产积极性产生不良影响。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对市场供求的影响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农产品价格波动会导致市场供求关系失衡。价格上涨时，供应量减少、需求量增加；价格下跌时，供应量增加、需求量减少。这种失衡会对整个经济体系产生连锁反应。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不同品种差异明显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不同种类的农产品价格波动情况存在明显差异。一些大宗农产品如粮食、棉花等价格波动相对稳定，而一些鲜活农产品如水果、蔬菜等价格波动较为剧烈。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农产品价格波动现状及影响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农产品价格波动原因分析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极端天气事件以及季节性气候变化会对农业生产造成直接影响，导致农产品产量波动，进而影响价格。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292" r="19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天气变化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农业技术的改进和现代化可以提高农业生产效率，但也可能因技术传播不均或应用不当而导致价格波动。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包括种子、肥料、农药、劳动力等成本的上涨会推动农产品价格上涨。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人口增长、消费者偏好变化以及经济发展等因素会影响农产品市场需求，从而影响价格。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市场供应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农产品生产周期较长，市场供应容易受到生产调整滞后的影响，导致价格波动。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国际农产品市场价格波动、贸易政策变化以及汇率波动等因素都会对国内农产品价格产生影响。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贸易政策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关税、配额、进出口限制等贸易政策会影响农产品的国际贸易，进而对国内农产品价格产生影响。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环保政策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环保政策对农业生产的要求越来越严格，农业生产者需要承担更多的环保成本，从而推高农产品价格。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政府农业支持政策、价格支持政策以及农业补贴政策等会对农产品价格产生直接影响。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农产品价格波动应对策略探讨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https://d.book118.com/306104221133010045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2024-09-14T09:06:22.150</cp:lastPrinted>
  <dcterms:created xsi:type="dcterms:W3CDTF">2024-09-14T01:06:22Z</dcterms:created>
  <dcterms:modified xsi:type="dcterms:W3CDTF">2024-09-14T01:06:23Z</dcterms:modified>
</cp:coreProperties>
</file>