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52D12-ADA1-4547-B7CD-B67EEDB2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87DC6-21F6-4302-89C7-036DEEFB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5AF9E-6612-4FCE-B2A3-A75545149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C50F8-6A05-4684-8C8F-5C3A93136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71C5A-FC9B-453F-BF74-DEB6D810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419E5-7882-4353-A1F6-F00B8178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59F90-4461-46D9-AB7D-0872F414E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339C7-81BC-4708-9A62-278BF2CEE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E8583-6E1A-42F2-A11D-AE98B23F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2319A-9A27-4B00-80FD-37752FFE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89143-6408-40D7-BDDD-593105F7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521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医疗垃圾处理的社会影响与公众合作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公众合作的重要性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公众合作模式探讨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案例分析：成功与失败的公众合作实践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37" b="83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随着医疗行业的快速发展，医疗垃圾产生量逐年增长，给环境带来巨大压力。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随着人口老龄化和医疗技术的进步，医疗垃圾产生量的增长趋势在未来仍将持续。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医疗垃圾产生量巨大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28" r="27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目前医疗垃圾的处理方式主要包括焚烧、填埋、高温蒸煮等，但各种方式均存在一定问题。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焚烧可能产生二噁英等有毒物质，填埋则可能导致地下水污染，高温蒸煮处理效率较低且成本较高。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处理方式及存在的问题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99" b="1099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当前医疗垃圾处理的法规政策尚不完善，缺乏针对性和可操作性。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医疗垃圾处理的监管体系存在漏洞，导致一些不法分子有机可乘，非法倾倒、处置医疗垃圾。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监管体系不健全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法规政策与监管体系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医疗垃圾的不当处理，如填埋和焚烧，会释放有毒有害物质，如二噁英、重金属等，对大气、土壤和水体造成污染。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垃圾填埋和焚烧产生的污染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医疗垃圾中可能含有病原菌、病毒等有害物质，如果处理不当，会成为传播疾病的源头。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医疗垃圾中的有害物质可能对生态系统中的植物、动物和微生物造成危害，破坏生态平衡。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对生态系统的破坏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长期接触医疗垃圾中的有害物质，可能导致人体慢性中毒、癌症等严重疾病。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医疗垃圾中的针头、手术刀等锐器可能刺伤人体，导致感染；废弃的药品、化学试剂等可能对人体造成毒害。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医疗垃圾处理不当可能污染水源、食物链等，间接危害人类健康。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对人类健康的影响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医疗垃圾的处理需要专业的设备和技术，处理成本较高。如果处理不当，可能需要投入更多的资金进行治理和修复。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增加处理成本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医疗垃圾处理不当可能对当地的环境和投资环境造成负面影响，降低投资者信心。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影响投资环境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医疗垃圾处理不当可能引发社会问题，如公众健康问题、环境污染问题等，制约当地经济发展。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制约经济发展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公众合作的重要性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公众合作可以促进医疗垃圾的分类和投放准确性，减少后续处理的难度和成本。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通过公众的参与和监督，可以及时发现并纠正处理过程中的问题，提高处理效率和质量。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公众合作还可以促进技术创新和研发，推动医疗垃圾处理技术的升级和进步。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提高处理效率与质量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公众合作可以降低医疗垃圾处理的人力、物力和财力成本，减轻政府和企业的经济负担。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通过公众的参与和监督，可以减少处理过程中的环境污染和安全事故，降低社会风险。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公众合作还可以促进资源的回收和再利用，减少浪费和污染，降低处理成本和环境风险。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306" r="1230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降低处理成本与风险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增强公众信任与支持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公众合作可以增强公众对医疗垃圾处理工作的信任和支持，提高政府和企业的形象和声誉。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通过公众的参与和监督，可以增加医疗垃圾处理工作的透明度和公开性，减少误解和质疑。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公众合作还可以促进社会各界的参与和合作，形成共同治理的良好氛围和机制。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https://d.book118.com/306105215050010044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2024-09-12T14:15:46.279</cp:lastPrinted>
  <dcterms:created xsi:type="dcterms:W3CDTF">2024-09-12T06:15:46Z</dcterms:created>
  <dcterms:modified xsi:type="dcterms:W3CDTF">2024-09-12T06:15:48Z</dcterms:modified>
</cp:coreProperties>
</file>