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2F6A0-4500-4984-8C93-238782A2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55281-7331-4241-AC85-51D4C5A8D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FFF01-182F-43B0-98E9-93F20A018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D1BB1-DD9E-4146-BA6C-1797B3C5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E8376-D7C5-42B5-A985-E147B675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394E4-F49D-4B08-8B43-C509FEAE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ED405-40CC-4029-BD68-C285B54A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D96BF-0A31-4609-B300-5A56A7EE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9880-CC36-482D-97EC-8AF5EEB7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6AD35-8960-4A8C-97ED-2C0BADFF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F9DC7-9697-445D-8737-03667FE5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5240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孕妇与乳母营养安全培训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食品安全与卫生知识普及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科学烹饪技巧培训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合理膳食搭配实践指导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体重管理与运动锻炼建议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常见问题解答与互动交流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孕妇在孕期会经历一系列生理变化，包括体重增加、血容量扩充、基础代谢率增高等。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为满足胎儿生长发育和母体自身需要，孕妇对能量、蛋白质、钙、铁、叶酸等营养素的需求均有所增加。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孕早期、孕中期和孕晚期，孕妇的营养需求有所不同，应根据实际情况进行分阶段补充。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孕期分阶段营养补充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56" r="60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哺乳期生理变化及营养需求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哺乳期生理变化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乳母在哺乳期会经历乳房充盈、乳汁分泌等生理变化，同时需要恢复产后身体状态。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营养需求调整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哺乳期乳母需要保持较高的能量和蛋白质摄入，同时增加钙、铁、锌等矿物质的摄入，以满足乳汁分泌和自身恢复的需要。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哺乳期分阶段营养补充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根据乳汁分泌量和乳母身体恢复情况，哺乳期可分为初乳期、过渡乳期和成熟乳期，每个阶段的营养需求有所不同。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蛋白质是构成人体组织的基本物质，对孕妇和乳母尤为重要。孕妇应保证每天摄入足够的优质蛋白质，如鱼、肉、蛋、奶等。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钙是构成骨骼和牙齿的主要成分，孕妇和乳母需要摄入充足的钙以保证自身和胎儿/婴儿的骨骼健康。富含钙的食物包括牛奶、酸奶、小鱼干等。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铁是合成血红蛋白的重要元素，孕妇和乳母需要摄入足够的铁以预防缺铁性贫血。富含铁的食物包括红肉、动物肝脏、绿叶蔬菜等。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叶酸对胎儿神经系统发育具有重要作用，孕妇应在孕前和孕早期补充足够的叶酸。富含叶酸的食物包括绿叶蔬菜、动物肝脏、蛋类等。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孕妇和乳母应保持食物多样化，摄入各种营养素，避免偏食或挑食。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为满足孕期和哺乳期额外的能量和营养素需求，孕妇和乳母可适当增加餐次，如增加早餐、午餐、晚餐的摄入量，或在两餐之间增加小食。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增加餐次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虽然孕妇和乳母需要增加能量摄入，但也要避免过量摄入导致体重过快增长。应根据自身实际情况和医生建议合理控制总能量摄入。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控制总能量摄入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孕妇和乳母在保持合理饮食的同时，也应保持适量运动，以促进身体健康和营养吸收。适合孕妇和乳母的运动方式包括散步、瑜伽等轻度运动。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保持适量运动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食品安全与卫生知识普及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生物性污染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包括细菌、病毒、寄生虫等，可能导致食源性疾病，如腹泻、呕吐等。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涉及农药残留、重金属超标、添加剂滥用等，长期摄入可能对健康造成潜在伤害。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物理性污染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包括杂质、放射性物质等，可能直接对食用者造成身体损伤。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食品污染来源及危害识别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选择新鲜、无变质的食材，注意查看生产日期和保质期。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避免生食肉类、海鲜等高风险食品，确保彻底煮熟煮透。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彻底清洗水果和蔬菜，以去除表面的污垢和农药残留。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注意餐具和厨房用具的清洁卫生，定期消毒。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日常生活中食品安全注意事项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增加营养摄入，满足孕妇和胎儿/婴儿的生长发育需求。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避免食用高风险食品，如生鱼片、未煮熟的蛋类等。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控制盐和糖的摄入量，预防妊娠期高血压和糖尿病。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注意补充钙、铁、叶酸等关键营养素，促进胎儿健康发育。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妊娠期和哺乳期特别关注问题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建立良好的个人卫生习惯，如勤洗手、保持厨房清洁等。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选择信誉良好的供应商购买食材，确保食品安全可靠。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定期进行食品安全知识培训，提高自我防范意识。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如遇食品安全问题，应立即停止食用可疑食品并就医诊治。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预防措施与应急处理方案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科学烹饪技巧培训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选择新鲜、无农药残留、无污染的食材，保证食材的营养价值和安全性。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合理选择食材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采用正确的清洗方法，尽量减少食材中营养成分的流失。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正确清洗处理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掌握适宜的烹饪时间，避免长时间高温烹饪导致营养成分的破坏。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适宜烹饪时间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根据食材的营养特点进行合理搭配，提高菜肴的整体营养价值。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合理搭配食材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0031" r="2003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保留食材营养价值方法论述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88" r="215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适宜孕妇和乳母食用菜品推荐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如鱼肉、鸡肉、豆腐等，富含蛋白质，有助于孕妇和乳母的身体健康及胎儿发育。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如红肉、动物肝脏、绿叶蔬菜等，有助于预防孕妇贫血。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如牛奶、酸奶、小鱼干等，有助于补充钙质，维护孕妇和乳母的骨骼健康。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如新鲜水果、蔬菜等，富含维生素和矿物质，有助于提高孕妇和乳母的免疫力。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高蛋白食品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富含铁质食品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高钙食品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富含维生素食品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避免使用刺激性调味品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如辣椒、花椒等，以免对孕妇和乳母的胃肠道造成刺激。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孕妇和乳母应注意控制盐分摄入，避免过咸食品对身体健康的不利影响。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合理使用调味品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可以使用一些天然的调味品，如葱、姜、蒜等，增加菜肴的口感和风味。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调味品使用注意事项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https://d.book118.com/306105240123010050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2024-09-15T19:23:17.161</cp:lastPrinted>
  <dcterms:created xsi:type="dcterms:W3CDTF">2024-09-15T11:23:17Z</dcterms:created>
  <dcterms:modified xsi:type="dcterms:W3CDTF">2024-09-15T11:23:19Z</dcterms:modified>
</cp:coreProperties>
</file>