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3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471AE-B6E2-4AA9-840E-26902131B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B67DA-F7A9-413B-828F-F955F4F0C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F14BF-9219-4212-B175-204A4BC12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F6C74-3F24-4A7F-95D2-8C1BB57DF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59EB2E-5A98-40C4-9676-D7FCB531C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716B82-E2E5-47C3-A7B2-58A94EA3D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AAB272-6FEA-4210-B066-172E074C0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20763-EDA6-4947-A110-B8AA28A28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6EE92-6A45-4005-A8AA-DE6CF4FB0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6CA9B-7B6C-4759-8505-F2C47EA5A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EFF08-B53E-40C5-A757-5F0E97470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330" r:id="rId2"/>
    <p:sldLayoutId id="2147499331" r:id="rId3"/>
    <p:sldLayoutId id="2147499332" r:id="rId4"/>
    <p:sldLayoutId id="2147499333" r:id="rId5"/>
    <p:sldLayoutId id="2147499334" r:id="rId6"/>
    <p:sldLayoutId id="2147499335" r:id="rId7"/>
    <p:sldLayoutId id="2147499336" r:id="rId8"/>
    <p:sldLayoutId id="2147499337" r:id="rId9"/>
    <p:sldLayoutId id="2147499338" r:id="rId10"/>
    <p:sldLayoutId id="21474993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1102203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渔业养殖与虫害防治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渔业养殖概述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渔业养殖技术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虫害防治在渔业养殖中的作用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渔业养殖中的常见虫害及防治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渔业养殖与虫害防治的发展趋势和展望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渔业养殖概述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渔业养殖的定义与分类</a:t>
            </a:r>
            <a:endParaRPr lang="zh-CN" altLang="en-US"/>
          </a:p>
        </p:txBody>
      </p:sp>
      <p:sp>
        <p:nvSpPr>
          <p:cNvPr id="104902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定义：人工养殖各种鱼类和其他水生动物，以获取经济收益为目的的活动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分类：根据养殖方式可分为池塘养殖、网箱养殖、工厂化养殖等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特点：需要掌握一定的养殖技术和管理经验，注重水质、饲料、疾病等方面的管理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发展历程：从传统养殖发展到现代养殖，技术不断进步，产量不断提高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渔业养殖的发展历程</a:t>
            </a:r>
            <a:endParaRPr lang="zh-CN" altLang="en-US"/>
          </a:p>
        </p:txBody>
      </p:sp>
      <p:sp>
        <p:nvSpPr>
          <p:cNvPr id="104908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现代渔业养殖：高科技养殖技术应用，如工厂化养殖、循环水养殖等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未来渔业养殖：智能化、生态化、可持续发展成为趋势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古代渔业养殖：以天然水域为主，捕捞为主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近代渔业养殖：人工养殖开始出现，如池塘养殖、网箱养殖等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渔业养殖的重要性和意义</a:t>
            </a:r>
            <a:endParaRPr lang="zh-CN" altLang="en-US"/>
          </a:p>
        </p:txBody>
      </p:sp>
      <p:sp>
        <p:nvSpPr>
          <p:cNvPr id="10491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提供食物来源：渔业养殖为人类提供丰富的蛋白质来源，有助于解决全球粮食安全问题。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促进经济发展：渔业养殖是许多国家和地区的重要产业，对经济增长和就业有重要贡献。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保护生态环境：渔业养殖可以减少对野生渔业资源的依赖，有助于保护海洋生态环境和生物多样性。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提高生活质量：渔业养殖可以提供高品质的水产品，满足人们对健康生活的需求。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渔业养殖技术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养殖环境的选择与建设</a:t>
            </a:r>
            <a:endParaRPr lang="zh-CN" altLang="en-US"/>
          </a:p>
        </p:txBody>
      </p:sp>
      <p:sp>
        <p:nvSpPr>
          <p:cNvPr id="1049254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选择合适的地理位置，如靠近水源、地势平坦、交通便利等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建设鱼塘，包括鱼塘的大小、深度、形状等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设计合理的进排水系统，保证水质清新、水流通畅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搭建遮阳棚、防风网等设施，为鱼类提供适宜的生长环境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定期清理鱼塘，防止水质恶化和疾病传播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采用生态养殖技术，如种植水草、投放有益微生物等，保持水质平衡和生态平衡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养殖品种的选择与引进</a:t>
            </a:r>
            <a:endParaRPr lang="zh-CN" altLang="en-US"/>
          </a:p>
        </p:txBody>
      </p:sp>
      <p:sp>
        <p:nvSpPr>
          <p:cNvPr id="1049304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做好品种的适应性和抗病性评估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4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引进优良品种，提高产量和质量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考虑市场需求和价格波动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6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选择适合当地气候和水质的品种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养殖管理技术</a:t>
            </a:r>
            <a:endParaRPr lang="zh-CN" altLang="en-US"/>
          </a:p>
        </p:txBody>
      </p:sp>
      <p:sp>
        <p:nvSpPr>
          <p:cNvPr id="104937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水质管理：保持水质清新，定期更换水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饲料管理：选择合适的饲料，保证营养均衡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疾病防治：定期检查鱼体，及时治疗疾病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生长环境：提供适宜的生长环境，如温度、光照等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养殖饲料与营养</a:t>
            </a:r>
            <a:endParaRPr lang="zh-CN" altLang="en-US"/>
          </a:p>
        </p:txBody>
      </p:sp>
      <p:sp>
        <p:nvSpPr>
          <p:cNvPr id="10494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饲料种类：人工饲料、天然饲料、配合饲料等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饲料配比：根据鱼类生长阶段和需求进行合理配比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饲料投喂：定时定量，注意观察鱼类摄食情况，及时调整投喂量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营养需求：蛋白质、脂肪、碳水化合物、维生素、矿物质等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虫害防治在渔业养殖中的作用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https://d.book118.com/306111022034010053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宋体</vt:lpstr>
      <vt:lpstr>Office Theme</vt:lpstr>
      <vt:lpstr>渔业养殖与虫害防治</vt:lpstr>
      <vt:lpstr>目录</vt:lpstr>
      <vt:lpstr>添加章节标题</vt:lpstr>
      <vt:lpstr>渔业养殖概述</vt:lpstr>
      <vt:lpstr>渔业养殖的定义与分类</vt:lpstr>
      <vt:lpstr>渔业养殖的发展历程</vt:lpstr>
      <vt:lpstr>渔业养殖的重要性和意义</vt:lpstr>
      <vt:lpstr>渔业养殖技术</vt:lpstr>
      <vt:lpstr>养殖环境的选择与建设</vt:lpstr>
      <vt:lpstr>养殖品种的选择与引进</vt:lpstr>
      <vt:lpstr>养殖管理技术</vt:lpstr>
      <vt:lpstr>养殖饲料与营养</vt:lpstr>
      <vt:lpstr>虫害防治在渔业养殖中的作用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2024-09-19T20:36:14.703</cp:lastPrinted>
  <dcterms:created xsi:type="dcterms:W3CDTF">2024-09-19T12:36:14Z</dcterms:created>
  <dcterms:modified xsi:type="dcterms:W3CDTF">2024-09-19T12:36:16Z</dcterms:modified>
</cp:coreProperties>
</file>