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6E367B-0E53-4553-9843-5A4B09703A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42B106-C947-43F0-A38E-68AC042BF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0982FB-50E6-4AFD-B7BE-D293FA3150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E0A9B0-57A5-4CE9-8B13-455F85357F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A0185B-49A3-4A1C-AFF1-89A82C941C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82E087-BFD9-4671-B48F-874F862437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BD36DB-4DEA-4C9F-A725-92A61E5B42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CAFC83-8161-44BC-A0BB-9E0753075C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135D0F-1320-481C-A2B2-D6E2E0BE47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AF7C25-8875-4093-94D4-F546C9633C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218ED8-6C74-4D94-A28A-43C2AD30A7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6111143003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军事体育训练伤病预防ppt课件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军事体育训练伤病原因分析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军事体育训练伤病预防措施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军事体育训练伤病处理方法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12" r="314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724" r="337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43" r="3034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介绍军事体育训练伤病预防ppt课件的目的和背景，包括军事体育训练的重要性、伤病预防的意义以及课件的受众群体。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介绍军事体育训练的发展历程、现状以及面临的挑战，强调伤病预防在军事体育训练中的重要性。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7477" b="2747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15" b="281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军事体育训练的重要性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提高身体素质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军事体育训练能够提高官兵的身体素质，增强体能和耐力，为完成各项任务提供保障。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培养意志品质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军事体育训练能够锻炼官兵的意志品质，培养顽强拼搏、勇往直前的精神，提高应对各种复杂环境和挑战的能力。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促进团队协作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军事体育训练中的集体项目能够促进官兵之间的团队协作，增强集体荣誉感，提高部队的凝聚力和战斗力。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军事体育训练伤病原因分析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军事体育训练中，如果训练强度过大，超出身体承受能力，容易导致肌肉疲劳和损伤。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长时间高强度的训练，没有足够的休息时间，身体得不到恢复，容易引发伤病。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训练强度过大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缺乏休息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过度训练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动作不规范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军事体育训练中，如果动作不规范，容易造成关节扭伤、肌肉拉伤等伤害。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缺乏热身和拉伸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在训练前没有充分热身，训练后没有进行适当的拉伸，容易导致肌肉僵硬和损伤。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3063" r="13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训练方法不当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063" r="220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身体疲劳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身体疲劳时，肌肉力量和耐力下降，容易受伤。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缺乏营养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缺乏必要的营养素，身体免疫力下降，容易感染疾病。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身体状况不佳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其他原因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场地设施问题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训练场地不平整、设施不完善等，容易造成意外伤害。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个人防护不当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没有正确佩戴防护装备或使用不合适的防护装备，容易受伤。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https://d.book118.com/306111143003010033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2024-09-01T09:57:22.021</cp:lastPrinted>
  <dcterms:created xsi:type="dcterms:W3CDTF">2024-09-01T01:57:22Z</dcterms:created>
  <dcterms:modified xsi:type="dcterms:W3CDTF">2024-09-01T01:57:24Z</dcterms:modified>
</cp:coreProperties>
</file>