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80B282-3041-401D-83B6-72182DA728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C99296-FEBC-4F76-87FC-63F538C978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9FB720-4456-483D-9654-02CAF9B0AC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FAA4D1-36FE-4740-A12F-5AE3BD584D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2F764B3-DCEB-44FF-92EF-9170CCD452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4190334-F445-4DC7-882B-2C1383C002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F92DAB5-C2B2-4CB5-801B-4F82E90BC6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A11FA4-A16B-42F2-BAAD-4BFC2CC5AC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460DC7-723F-49CB-B997-B7CAE594A2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A876F5-E69F-48D0-A19F-C051B670C5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FDAD2E-B50F-476D-BFE0-A04CE4A16E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6.jpeg" /><Relationship Id="rId6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6112155025010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胃穿孔护理病例讨论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病例概述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诊断与治疗过程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护理方案与实施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病例分析与讨论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病例概述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413" r="12413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患者姓名：张三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年龄：45岁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性别：男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职业：工程师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患者基本信息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317875" y="2057702"/>
            <a:ext cx="203211" cy="3011"/>
          </a:xfrm>
          <a:prstGeom prst="line">
            <a:avLst/>
          </a:prstGeom>
          <a:ln w="1238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6317932" y="2387917"/>
            <a:ext cx="203211" cy="1506"/>
          </a:xfrm>
          <a:prstGeom prst="line">
            <a:avLst/>
          </a:prstGeom>
          <a:ln w="1238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6317875" y="2628900"/>
            <a:ext cx="203211" cy="1505"/>
          </a:xfrm>
          <a:prstGeom prst="line">
            <a:avLst/>
          </a:prstGeom>
          <a:ln w="123825">
            <a:solidFill>
              <a:schemeClr val="accent3"/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6317875" y="2945130"/>
            <a:ext cx="203211" cy="1506"/>
          </a:xfrm>
          <a:prstGeom prst="line">
            <a:avLst/>
          </a:prstGeom>
          <a:ln w="123825">
            <a:solidFill>
              <a:schemeClr val="accent4"/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6317875" y="3270885"/>
            <a:ext cx="203211" cy="3011"/>
          </a:xfrm>
          <a:prstGeom prst="line">
            <a:avLst/>
          </a:prstGeom>
          <a:ln w="123825">
            <a:solidFill>
              <a:schemeClr val="accent5"/>
            </a:solidFill>
            <a:prstDash val="solid"/>
          </a:ln>
        </p:spPr>
        <p:style>
          <a:lnRef idx="0">
            <a:schemeClr val="accent5"/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</p:cxnSp>
      <p:sp>
        <p:nvSpPr>
          <p:cNvPr id="7" name="AutoShape 7"/>
          <p:cNvSpPr/>
          <p:nvPr/>
        </p:nvSpPr>
        <p:spPr>
          <a:xfrm>
            <a:off x="6564008" y="1732124"/>
            <a:ext cx="987578" cy="984885"/>
          </a:xfrm>
          <a:prstGeom prst="rect">
            <a:avLst/>
          </a:prstGeom>
        </p:spPr>
        <p:txBody>
          <a:bodyPr vert="horz" wrap="square" lIns="0" tIns="0" rIns="0" bIns="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20002"/>
              </a:spcBef>
              <a:defRPr/>
            </a:pPr>
            <a:r>
              <a:rPr lang="en-US" sz="6399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564008" y="2697000"/>
            <a:ext cx="987578" cy="984885"/>
          </a:xfrm>
          <a:prstGeom prst="rect">
            <a:avLst/>
          </a:prstGeom>
        </p:spPr>
        <p:txBody>
          <a:bodyPr vert="horz" wrap="square" lIns="0" tIns="0" rIns="0" bIns="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20002"/>
              </a:spcBef>
              <a:defRPr/>
            </a:pPr>
            <a:r>
              <a:rPr lang="en-US" sz="6399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564008" y="3679940"/>
            <a:ext cx="987578" cy="984885"/>
          </a:xfrm>
          <a:prstGeom prst="rect">
            <a:avLst/>
          </a:prstGeom>
        </p:spPr>
        <p:txBody>
          <a:bodyPr vert="horz" wrap="square" lIns="0" tIns="0" rIns="0" bIns="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20002"/>
              </a:spcBef>
              <a:defRPr/>
            </a:pPr>
            <a:r>
              <a:rPr lang="en-US" sz="6399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564008" y="4680943"/>
            <a:ext cx="987578" cy="984885"/>
          </a:xfrm>
          <a:prstGeom prst="rect">
            <a:avLst/>
          </a:prstGeom>
        </p:spPr>
        <p:txBody>
          <a:bodyPr vert="horz" wrap="square" lIns="0" tIns="0" rIns="0" bIns="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20002"/>
              </a:spcBef>
              <a:defRPr/>
            </a:pPr>
            <a:r>
              <a:rPr lang="en-US" sz="6399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564008" y="5706031"/>
            <a:ext cx="987578" cy="984885"/>
          </a:xfrm>
          <a:prstGeom prst="rect">
            <a:avLst/>
          </a:prstGeom>
        </p:spPr>
        <p:txBody>
          <a:bodyPr vert="horz" wrap="square" lIns="0" tIns="0" rIns="0" bIns="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20002"/>
              </a:spcBef>
              <a:defRPr/>
            </a:pPr>
            <a:r>
              <a:rPr lang="en-US" sz="6399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3965553" y="2061258"/>
            <a:ext cx="2286044" cy="1214836"/>
            <a:chOff x="3965553" y="2061258"/>
            <a:chExt cx="2286044" cy="1214836"/>
          </a:xfrm>
        </p:grpSpPr>
        <p:cxnSp>
          <p:nvCxnSpPr>
            <p:cNvPr id="13" name="Connector 13"/>
            <p:cNvCxnSpPr/>
            <p:nvPr/>
          </p:nvCxnSpPr>
          <p:spPr>
            <a:xfrm>
              <a:off x="3965554" y="3274965"/>
              <a:ext cx="2286043" cy="1129"/>
            </a:xfrm>
            <a:prstGeom prst="line">
              <a:avLst/>
            </a:prstGeom>
            <a:ln w="123825">
              <a:solidFill>
                <a:schemeClr val="accent5"/>
              </a:solidFill>
              <a:prstDash val="solid"/>
            </a:ln>
          </p:spPr>
          <p:style>
            <a:lnRef idx="0">
              <a:schemeClr val="accent5"/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</p:cxnSp>
        <p:cxnSp>
          <p:nvCxnSpPr>
            <p:cNvPr id="14" name="Connector 14"/>
            <p:cNvCxnSpPr/>
            <p:nvPr/>
          </p:nvCxnSpPr>
          <p:spPr>
            <a:xfrm>
              <a:off x="3965554" y="2947988"/>
              <a:ext cx="2286043" cy="1129"/>
            </a:xfrm>
            <a:prstGeom prst="line">
              <a:avLst/>
            </a:prstGeom>
            <a:ln w="123825">
              <a:solidFill>
                <a:schemeClr val="accent4"/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</p:cxnSp>
        <p:cxnSp>
          <p:nvCxnSpPr>
            <p:cNvPr id="15" name="Connector 15"/>
            <p:cNvCxnSpPr/>
            <p:nvPr/>
          </p:nvCxnSpPr>
          <p:spPr>
            <a:xfrm>
              <a:off x="3965554" y="2631234"/>
              <a:ext cx="2286043" cy="2257"/>
            </a:xfrm>
            <a:prstGeom prst="line">
              <a:avLst/>
            </a:prstGeom>
            <a:ln w="123825">
              <a:solidFill>
                <a:schemeClr val="accent3"/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</p:cxnSp>
        <p:cxnSp>
          <p:nvCxnSpPr>
            <p:cNvPr id="16" name="Connector 16"/>
            <p:cNvCxnSpPr/>
            <p:nvPr/>
          </p:nvCxnSpPr>
          <p:spPr>
            <a:xfrm>
              <a:off x="3965554" y="2381250"/>
              <a:ext cx="2286043" cy="1128"/>
            </a:xfrm>
            <a:prstGeom prst="line">
              <a:avLst/>
            </a:prstGeom>
            <a:ln w="123825">
              <a:solidFill>
                <a:schemeClr val="accent2"/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cxnSp>
          <p:nvCxnSpPr>
            <p:cNvPr id="17" name="Connector 17"/>
            <p:cNvCxnSpPr/>
            <p:nvPr/>
          </p:nvCxnSpPr>
          <p:spPr>
            <a:xfrm>
              <a:off x="3965553" y="2061258"/>
              <a:ext cx="2286044" cy="1128"/>
            </a:xfrm>
            <a:prstGeom prst="line">
              <a:avLst/>
            </a:prstGeom>
            <a:ln w="123825">
              <a:solidFill>
                <a:schemeClr val="accent1"/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</p:grpSp>
      <p:sp>
        <p:nvSpPr>
          <p:cNvPr id="18" name="AutoShape 18"/>
          <p:cNvSpPr/>
          <p:nvPr/>
        </p:nvSpPr>
        <p:spPr>
          <a:xfrm>
            <a:off x="987809" y="1841468"/>
            <a:ext cx="4286250" cy="428625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1368809" y="2224567"/>
            <a:ext cx="3524250" cy="35242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1749809" y="2605567"/>
            <a:ext cx="2762250" cy="276225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2130809" y="2986567"/>
            <a:ext cx="2000250" cy="200025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2511809" y="3367567"/>
            <a:ext cx="1238250" cy="1238250"/>
          </a:xfrm>
          <a:prstGeom prst="ellipse">
            <a:avLst/>
          </a:prstGeom>
          <a:solidFill>
            <a:schemeClr val="accent5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2794276" y="3427666"/>
            <a:ext cx="678180" cy="3676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685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45%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2794276" y="3001709"/>
            <a:ext cx="678180" cy="3676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685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50%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794276" y="2648140"/>
            <a:ext cx="678180" cy="3676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685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75%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794276" y="2224567"/>
            <a:ext cx="678180" cy="3676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685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85%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2794276" y="1853755"/>
            <a:ext cx="678180" cy="3676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685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95%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7622716" y="1732124"/>
            <a:ext cx="4231005" cy="862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病史：患者有多年胃溃疡病史，未规律治疗。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7622716" y="2717009"/>
            <a:ext cx="4231005" cy="862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症状：突发上腹部剧痛，迅速波及全腹，呈“刀割样”疼痛，伴恶心、呕吐。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7622716" y="3681885"/>
            <a:ext cx="4231005" cy="862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体征：腹式呼吸减弱或消失，全腹压痛、反跳痛及腹肌紧张，肝浊音界缩小或消失，肠鸣音减弱或消失。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7622716" y="4680943"/>
            <a:ext cx="4231005" cy="862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辅助检查：腹部X线见膈下游离气体，腹腔穿刺抽出消化液。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7622716" y="5694216"/>
            <a:ext cx="4231005" cy="862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诊断：胃穿孔</a:t>
            </a:r>
          </a:p>
        </p:txBody>
      </p: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病情简介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诊断与治疗过程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诊断方法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诊断结果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诊断方法与结果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医生通过患者的病史、症状和体征，以及必要的实验室和影像学检查，综合判断是否为胃穿孔。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经过检查，医生确诊患者为胃穿孔，并评估了穿孔的大小和位置。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根据患者的具体情况，医生制定了治疗方案，包括药物治疗、饮食调整和手术治疗等。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经过治疗，患者的症状得到缓解，穿孔逐渐愈合，病情得到控制。同时，医生也根据患者的恢复情况，及时调整治疗方案，以确保治疗效果最佳。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治疗过程与效果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治疗效果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治疗过程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护理方案与实施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321" r="5321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评估病情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心理护理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术前准备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对患者的病情状况、自身认知情况进行了解和评估，为制定护理方案提供依据。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针对患者可能出现的紧张、焦虑情绪，进行适当的心理疏导和安慰，增强患者的信心和配合度。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协助医生完成必要的术前检查，确保手术顺利进行；指导患者进行必要的术前准备，如禁食、备皮等。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术前护理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https://d.book118.com/306112155025010041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2024-09-07T22:03:18.195</cp:lastPrinted>
  <dcterms:created xsi:type="dcterms:W3CDTF">2024-09-07T14:03:18Z</dcterms:created>
  <dcterms:modified xsi:type="dcterms:W3CDTF">2024-09-07T14:03:19Z</dcterms:modified>
</cp:coreProperties>
</file>