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611FE-755F-4A82-A85A-7CF25E9F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2A57F-8B27-4C91-90C6-0C7752FC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E8116-0217-4E77-9E55-94426E5F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6352A-3A38-447F-BE60-1B978C86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9AA89-588D-49B9-A3B5-5FB7C0A7C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73EFA-3E1B-46AF-864F-D90E50B3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1CD32-BA41-4779-86B1-CCFCE41D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67AFF-D376-4FC9-9E74-D50CE518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57F5A-4E53-4D89-BFA4-F827E763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47EA4-10A9-4B28-A21E-3875810B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E1DB7-2F66-4FDE-8A6C-2D9AA617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3155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便利店的营销策略分析报告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便利店营销策略案例分析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本报告旨在分析便利店的营销策略，探讨其优劣势，并提出改进建议，以提升便利店的市场竞争力。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随着消费市场的不断变化和消费者需求的多样化，便利店行业面临着巨大的挑战和机遇。为了在激烈的市场竞争中脱颖而出，便利店需要制定有效的营销策略来吸引和留住顾客。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本报告将全面分析便利店的营销策略，包括产品、价格、促销、渠道和品牌等方面。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报告将结合市场调查数据和案例分析，对便利店的营销策略进行深入剖析，并提出针对性的改进建议。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便利店市场概述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便利店是一种提供便捷购物服务的零售业态，通常位于居民区、商业区等地方，营业时间较长，商品种类相对较少但集中。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便利店以方便、快捷、24小时服务为主要特点，满足消费者日常急需、即刻需求以及夜间消费需求。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随着城市化进程加速和居民消费水平的提高，便利店市场呈现出稳步增长的趋势。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便利店市场竞争激烈，主要集中于品牌、位置、服务、商品等多个方面。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消费者对便利店的需求主要体现在即刻需求、夜间消费、应急购物等方面。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8" r="203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便利店市场发展趋势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随着科技的进步，便利店的智能化趋势越来越明显，如自助结账、智能推荐等。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消费者对个性化服务的需求增加，便利店需要提供更加定制化的服务和商品。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便利店与社区的结合更加紧密，成为社区居民日常生活的重要组成部分。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便利店需要与线上平台进行合作，实现线上线下融合，提升消费者购物体验。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根据目标顾客的需求，合理搭配产品类型和数量，以满足顾客的一站式购物需求。例如，提供多样化的食品、饮料、日常用品等。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开发自有品牌产品，提高品牌知名度和顾客忠诚度。例如，推出便利店品牌的鲜食、零食等。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自有品牌策略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根据市场调查，制定具有竞争力的价格，吸引顾客并提高市场占有率。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根据产品需求和成本，对不同产品采取不同的定价策略，以实现利润最大化。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差别定价策略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利用电商平台和社交媒体，拓展线上销售渠道，提高品牌知名度和销售额。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优化店面布局，提高店面形象和服务质量，提升顾客购物体验。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https://d.book118.com/306113155013010052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2024-09-18T04:03:00.584</cp:lastPrinted>
  <dcterms:created xsi:type="dcterms:W3CDTF">2024-09-17T20:03:00Z</dcterms:created>
  <dcterms:modified xsi:type="dcterms:W3CDTF">2024-09-17T20:03:02Z</dcterms:modified>
</cp:coreProperties>
</file>