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91183-2228-40F8-8D12-7CC653A04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C9999-321B-4869-8577-8F290DA4D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0C4B0-C72E-4424-A387-FFE2BEAAE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87B7C-D3EE-41C8-BD02-14D80B042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4F34A0-DBCE-4711-BD72-0E807BA4A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80B8E7-CC74-46C9-8F36-EB10D6078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8C64A3-61D0-4E88-AA00-90D647719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60F84-E1A6-4A9E-9ADB-6249C7558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5C859-1AEA-49FB-850D-080CD1849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2BA3F-1D98-4086-AF68-2092F8C4C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EF846-6B43-408C-A53F-EB885D458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1320203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新媒体数据分析的意义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新媒体数据分析基本概念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新媒体数据收集与处理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新媒体数据分析方法与技术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新媒体数据可视化呈现与传播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新媒体数据分析挑战与机遇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随着互联网和移动设备的普及，新媒体如社交媒体、新闻聚合网站、博客等迅速崛起，改变了人们获取和传播信息的方式。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新媒体时代来临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在新媒体领域，数据已成为驱动决策的关键因素。通过对新媒体数据的分析，可以深入了解用户需求、市场趋势和竞争态势，为企业的战略制定和运营提供有力支持。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通过对竞争对手在新媒体平台上的表现进行分析，可以了解竞品的优势和劣势，为企业制定差异化竞争策略提供参考。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用户洞察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通过分析用户在新媒体平台上的行为数据，可以揭示用户的兴趣、偏好和需求，帮助企业更精准地定位目标用户群体，优化产品和服务。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通过对新媒体内容的分析，可以了解用户的阅读习惯和兴趣点，指导企业制定更符合用户需求的内容策略，提高内容的吸引力和传播效果。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数据分析可以帮助企业评估在新媒体平台上的营销效果，包括广告投放、社交媒体推广等，从而优化营销策略，提高投资回报率。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数据分析在新媒体领域的重要性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新媒体数据分析基本概念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新媒体是指利用数字技术、网络技术和移动通信技术等，通过互联网、无线通信网、卫星等渠道，以电脑、手机、数字电视机等终端，向用户提供信息和娱乐服务的传播形态和媒体形态。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交互性、即时性、海量性、共享性、多媒体与超文本、个性化与社群化等。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数据分析是指用适当的统计分析方法对收集来的大量数据进行分析，提取有用信息和形成结论而对数据加以详细研究和概括总结的过程。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描述性统计、推断性统计、数据挖掘等。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数据分析概念及方法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将分析结果以图表、报告等形式呈现出来，供决策者参考。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采用适当的分析方法，对数据进行处理和分析，提取有用的信息。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对收集到的数据进行预处理，包括数据去重、缺失值处理、异常值处理等。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确定分析目标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明确分析的目的和需要解决的问题。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根据分析目标，收集相关的数据。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新媒体数据分析流程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新媒体数据收集与处理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数据提供商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购买或合作专业数据提供商的数据服务，获取更全面、准确的新媒体数据。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利用API接口或爬虫技术，从微博、微信、抖音等社交媒体平台收集用户数据、内容数据和传播数据。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新闻资讯网站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通过RSS订阅、网页爬虫等方式，从新闻网站、博客等渠道获取文章、评论等文本数据。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数据来源及收集方法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数据去重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缺失值处理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异常值处理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数据清洗与整理技巧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删除重复的数据记录，确保数据的唯一性。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对缺失的数据进行填充或删除，以保证数据的完整性。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将数据转换为统一的格式或标准，方便后续的数据处理和分析。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识别并处理数据中的异常值，避免对分析结果产生不良影响。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数据库存储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数据访问权限管理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数据更新与维护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数据存储与管理策略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定期备份数据，并制定数据恢复计划，以防止数据丢失或损坏。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设置不同用户角色的数据访问权限，确保数据的保密性和安全性。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定期更新数据，并对数据进行维护和管理，保证数据的时效性和准确性。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使用关系型数据库（如MySQL、Oracle）或非关系型数据库（如MongoDB、Redis）存储新媒体数据，确保数据的可靠性和安全性。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https://d.book118.com/306113202034010054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2024-09-21T05:28:04.764</cp:lastPrinted>
  <dcterms:created xsi:type="dcterms:W3CDTF">2024-09-20T21:28:04Z</dcterms:created>
  <dcterms:modified xsi:type="dcterms:W3CDTF">2024-09-20T21:28:06Z</dcterms:modified>
</cp:coreProperties>
</file>