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D2158-4017-4E82-9360-801491789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F8FBD-CB74-4050-9184-994FE45A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C68E1-0078-46CE-A36F-1ACC0456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F54DE-6FE0-4FDF-90A8-B607CA26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5DB94-84CC-46E3-9432-33BB17103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8DFBE-4A1A-45A6-BBE1-A7FCF5A5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F76DC7-9F65-4EC7-9534-E4F01B4A9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583D8-5E7C-4904-8F42-5E5E15346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7145A-53FD-4CA8-B2FA-5B6A88E1B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8D1F9-64FA-483C-A6C8-C1CD99525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9B7C8-6E2D-4C1A-8DD3-28F04DCC8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1405205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《银保续期基础话术》PPT课件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银保续期概述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银保续期基础话术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银保续期沟通技巧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银保续期案例分享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银保续期常见问题解答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银保续期概述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银保续期的定义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银保续期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指保险合同到期前，投保人向保险公司提出续保申请，经保险公司审核同意后，双方按照保险合同约定继续履行保险义务的过程。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续期保险费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在保险合同有效期内，投保人按照合同约定向保险公司缴纳的保险费。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保险合同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保险人与投保人约定保险权利义务关系的协议。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提高保险市场的竞争力和服务水平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银保续期的市场竞争促使保险公司提高服务质量和水平，推动整个保险市场的健康发展。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保障被保险人的利益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银保续期可以确保被保险人在保险合同有效期内继续享受保险保障，避免因保险合同到期造成的保障缺失。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维护保险公司的稳定经营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银保续期能够保证保险公司的保费收入稳定，有利于其长期经营发展。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银保续期的意义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通常在保险合同到期前，投保人可以通过电话、邮件或保险公司官方网站等途径向保险公司提出续保申请。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投保人向保险公司提出续保申请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保险公司收到申请后，会审核投保人的资格和条件，决定是否同意续保，并给出答复。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保险公司审核并给出答复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如果保险公司同意续保，双方需要重新签订保险合同，明确双方的权利和义务。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双方签订续保合同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投保人需要在规定的期限内缴纳续期保险费，以确保保险合同的正常履行。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投保人缴纳续期保险费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银保续期的流程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银保续期基础话术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近期我们的银保产品有了一些新的优惠活动，您有没有兴趣了解一下？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我们的银保产品可以帮助您实现资产保值增值，您有没有兴趣了解一下？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总结词：建立良好沟通氛围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您好，感谢您选择我们的银保产品。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最近市场波动较大，您有没有考虑过调整您的投资组合？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客户问候与寒暄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总结词：全面展示产品优势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我们的银保产品具有高收益、低风险的特点，适合长期投资。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我们的银保产品可以提供多种投资组合，满足您不同的风险偏好和收益需求。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我们的银保产品可以提供专业的投资顾问服务，帮助您制定个性化的投资计划。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我们的银保产品可以提供多种保险保障，为您和您的家人提供全面的保障。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产品介绍与推荐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异议处理与转化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总结词：积极应对客户疑虑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您担心我们的银保产品收益不够高？不用担心，我们的产品收益在同类产品中属于较高水平。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您担心我们的银保产品不够灵活？您可以根据自己的需求选择不同的投资组合和保险保障。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您担心我们的银保产品费用太高？我们的产品费用合理，性价比高。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您担心我们的银保产品风险太大？我们的产品经过严格的风险控制，风险较低。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感谢您对我们银保产品的信任和支持，我们将会为您提供最优质的服务。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恭喜您成功购买我们的银保产品，我们会尽快为您办理相关手续。如果您还有其他需求或问题，请随时联系我们。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您已经了解清楚我们的产品，现在可以签订合同了。如果您有任何疑问或需要进一步了解，请随时告诉我。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总结词：达成合作意向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成交促成与感谢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银保续期沟通技巧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https://d.book118.com/306114052055010042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2024-09-09T16:35:38.291</cp:lastPrinted>
  <dcterms:created xsi:type="dcterms:W3CDTF">2024-09-09T08:35:38Z</dcterms:created>
  <dcterms:modified xsi:type="dcterms:W3CDTF">2024-09-09T08:35:40Z</dcterms:modified>
</cp:coreProperties>
</file>