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E93CCB-C982-4AA4-A961-CD4AEC23B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3B3F7-6D8C-48EE-AC37-CC568C6B9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4009FB-A864-44B8-82C6-BBE45546F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DD66E9-C19F-4B1E-AE2B-6EF68E9FF8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0292A0-111E-4ADA-BAD2-58AA0A0AC3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E0A78C-ACD6-4E44-835E-F1049633E2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239221-36D6-4068-805F-58F386E4BF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F9E168-5746-4EF5-A875-670C450ED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B1C817-5ACD-4308-88F0-2B9E5F184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52646-51CA-4BD0-864B-36B706599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F9789-BDCD-4134-ACCA-A81F60041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12012223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车辆贷款方案课件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车辆贷款方案介绍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车辆贷款方案的优势与风险</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车辆贷款方案的市场分析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车辆贷款方案的案例分析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车辆贷款方案的常见问题解答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车辆贷款方案介绍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071" r="60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车辆贷款是指银行或其他金融机构向借款人提供的用于购买汽车的贷款服务。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贷款期限较长，通常为3-5年；利率根据市场利率而定；需要提供担保或抵押物；还款方式灵活，可选择等额本息或等额本金还款。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车辆贷款的定义与特点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404" r="354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新车贷款、二手车贷款、商用车贷款等。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种类</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不同种类的车辆贷款在利率、首付比例、贷款期限等方面存在差异，借款人应根据自身需求和财务状况进行选择。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比较</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车辆贷款的种类与比较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提交申请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填写申请表格，提供必要的材料和证明。</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了解贷款条件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了解所需材料、申请条件、利率等信息。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选择金融机构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比较不同金融机构的利率、还款方式、服务质量等。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车辆贷款的申请流程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审核与评估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金融机构对借款人的资质和信用状况进行审核和评估。</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签订合同</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审核通过后，与金融机构签订正式的贷款合同。</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支付首付与提车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按照合同约定支付首付，并前往指定地点提车。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按时还款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按照合同约定的还款方式进行还款，确保不出现逾期或违约情况。</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车辆贷款的申请流程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车辆贷款方案的优势与风险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0648" r="1064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车辆贷款通常比一次性付款更为灵活，允许借款人分期偿还贷款，减轻经济压力。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灵活性高</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通过贷款，借款人可以利用资金进行其他投资或应急，获取资金收益。</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资金利用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适度的贷款偿还记录有助于建立个人信用，为未来更大的贷款需求（如房屋贷款）打下基础。</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信用建立</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某些国家和地区对贷款利息可能提供税务减免。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税务优惠</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车辆贷款的优势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利率风险</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贷款利率可能随市场变化，借款人需承担利率上升带来的额外成本。</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违约风险</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如借款人无法按时偿还贷款，可能面临被收回车辆或产生逾期费用的风险。</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债务累积</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如车辆贷款未得到妥善管理，可能导致债务累积，影响其他财务计划。</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二手车贬值</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新车贬值速度快，如市场价值下降，借款人可能面临更大的还款压力。</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车辆贷款的风险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https://d.book118.com/306120122232010101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2024-09-26T14:22:13.004</cp:lastPrinted>
  <dcterms:created xsi:type="dcterms:W3CDTF">2024-09-26T06:22:13Z</dcterms:created>
  <dcterms:modified xsi:type="dcterms:W3CDTF">2024-09-26T06:22:15Z</dcterms:modified>
</cp:coreProperties>
</file>